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6" r:id="rId1"/>
  </p:sldMasterIdLst>
  <p:notesMasterIdLst>
    <p:notesMasterId r:id="rId27"/>
  </p:notesMasterIdLst>
  <p:sldIdLst>
    <p:sldId id="269" r:id="rId2"/>
    <p:sldId id="270" r:id="rId3"/>
    <p:sldId id="271" r:id="rId4"/>
    <p:sldId id="272" r:id="rId5"/>
    <p:sldId id="273" r:id="rId6"/>
    <p:sldId id="274" r:id="rId7"/>
    <p:sldId id="284" r:id="rId8"/>
    <p:sldId id="285" r:id="rId9"/>
    <p:sldId id="297" r:id="rId10"/>
    <p:sldId id="294" r:id="rId11"/>
    <p:sldId id="291" r:id="rId12"/>
    <p:sldId id="263" r:id="rId13"/>
    <p:sldId id="293" r:id="rId14"/>
    <p:sldId id="268" r:id="rId15"/>
    <p:sldId id="287" r:id="rId16"/>
    <p:sldId id="275" r:id="rId17"/>
    <p:sldId id="276" r:id="rId18"/>
    <p:sldId id="265" r:id="rId19"/>
    <p:sldId id="280" r:id="rId20"/>
    <p:sldId id="295" r:id="rId21"/>
    <p:sldId id="296" r:id="rId22"/>
    <p:sldId id="298" r:id="rId23"/>
    <p:sldId id="299" r:id="rId24"/>
    <p:sldId id="300" r:id="rId25"/>
    <p:sldId id="281" r:id="rId26"/>
  </p:sldIdLst>
  <p:sldSz cx="9144000" cy="6858000" type="screen4x3"/>
  <p:notesSz cx="6858000" cy="9144000"/>
  <p:embeddedFontLst>
    <p:embeddedFont>
      <p:font typeface="Comic Sans MS" panose="030F0702030302020204" pitchFamily="66" charset="0"/>
      <p:regular r:id="rId28"/>
      <p:bold r:id="rId29"/>
      <p:italic r:id="rId30"/>
      <p:boldItalic r:id="rId31"/>
    </p:embeddedFont>
    <p:embeddedFont>
      <p:font typeface=".VnArial" panose="020B7200000000000000" pitchFamily="34" charset="0"/>
      <p:regular r:id="rId32"/>
      <p:bold r:id="rId33"/>
      <p:italic r:id="rId34"/>
      <p:boldItalic r:id="rId35"/>
    </p:embeddedFont>
    <p:embeddedFont>
      <p:font typeface="Arial Black" panose="020B0A04020102020204" pitchFamily="34" charset="0"/>
      <p:bold r:id="rId36"/>
    </p:embeddedFont>
    <p:embeddedFont>
      <p:font typeface="Tahoma" panose="020B0604030504040204" pitchFamily="34" charset="0"/>
      <p:regular r:id="rId37"/>
      <p:bold r:id="rId38"/>
    </p:embeddedFont>
    <p:embeddedFont>
      <p:font typeface="VNI-Helve" pitchFamily="2" charset="0"/>
      <p:regular r:id="rId39"/>
      <p:bold r:id="rId40"/>
      <p:italic r:id="rId41"/>
      <p:boldItalic r:id="rId42"/>
    </p:embeddedFont>
    <p:embeddedFont>
      <p:font typeface=".VnArabia" panose="020B7200000000000000" pitchFamily="34" charset="0"/>
      <p:regular r:id="rId43"/>
    </p:embeddedFont>
  </p:embeddedFont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006600"/>
    <a:srgbClr val="800000"/>
    <a:srgbClr val="66FF33"/>
    <a:srgbClr val="FF3300"/>
    <a:srgbClr val="99FF33"/>
    <a:srgbClr val="00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4" autoAdjust="0"/>
    <p:restoredTop sz="77558" autoAdjust="0"/>
  </p:normalViewPr>
  <p:slideViewPr>
    <p:cSldViewPr>
      <p:cViewPr varScale="1">
        <p:scale>
          <a:sx n="54" d="100"/>
          <a:sy n="54" d="100"/>
        </p:scale>
        <p:origin x="117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8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22E5BB-8A43-4CDB-BCCC-3B003004EB56}" type="slidenum">
              <a:rPr lang="en-US"/>
              <a:pPr>
                <a:defRPr/>
              </a:pPr>
              <a:t>‹#›</a:t>
            </a:fld>
            <a:endParaRPr lang="en-US"/>
          </a:p>
        </p:txBody>
      </p:sp>
    </p:spTree>
    <p:extLst>
      <p:ext uri="{BB962C8B-B14F-4D97-AF65-F5344CB8AC3E}">
        <p14:creationId xmlns:p14="http://schemas.microsoft.com/office/powerpoint/2010/main" val="2971138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p:spPr>
        <p:txBody>
          <a:bodyPr/>
          <a:lstStyle/>
          <a:p>
            <a:pPr eaLnBrk="1" hangingPunct="1"/>
            <a:endParaRPr lang="vi-VN" smtClean="0"/>
          </a:p>
        </p:txBody>
      </p:sp>
      <p:sp>
        <p:nvSpPr>
          <p:cNvPr id="1126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1E12409-FFB8-4EC6-ACAC-A8ED30A5D1FD}" type="slidenum">
              <a:rPr lang="en-US" smtClean="0"/>
              <a:pPr/>
              <a:t>8</a:t>
            </a:fld>
            <a:endParaRPr lang="en-US" smtClean="0"/>
          </a:p>
        </p:txBody>
      </p:sp>
    </p:spTree>
    <p:extLst>
      <p:ext uri="{BB962C8B-B14F-4D97-AF65-F5344CB8AC3E}">
        <p14:creationId xmlns:p14="http://schemas.microsoft.com/office/powerpoint/2010/main" val="373240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pPr eaLnBrk="1" hangingPunct="1"/>
            <a:endParaRPr lang="vi-VN" smtClean="0"/>
          </a:p>
        </p:txBody>
      </p:sp>
      <p:sp>
        <p:nvSpPr>
          <p:cNvPr id="1434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5DC4AB2-A146-4C3C-9AF0-A37DF8B0A97A}" type="slidenum">
              <a:rPr lang="en-US" smtClean="0"/>
              <a:pPr/>
              <a:t>11</a:t>
            </a:fld>
            <a:endParaRPr lang="en-US" smtClean="0"/>
          </a:p>
        </p:txBody>
      </p:sp>
    </p:spTree>
    <p:extLst>
      <p:ext uri="{BB962C8B-B14F-4D97-AF65-F5344CB8AC3E}">
        <p14:creationId xmlns:p14="http://schemas.microsoft.com/office/powerpoint/2010/main" val="40061634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pPr eaLnBrk="1" hangingPunct="1"/>
            <a:endParaRPr lang="vi-VN" smtClean="0"/>
          </a:p>
        </p:txBody>
      </p:sp>
      <p:sp>
        <p:nvSpPr>
          <p:cNvPr id="163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D62C529-8753-47EE-ABBD-7AAA9B2F8368}" type="slidenum">
              <a:rPr lang="en-US" smtClean="0"/>
              <a:pPr/>
              <a:t>12</a:t>
            </a:fld>
            <a:endParaRPr lang="en-US" smtClean="0"/>
          </a:p>
        </p:txBody>
      </p:sp>
    </p:spTree>
    <p:extLst>
      <p:ext uri="{BB962C8B-B14F-4D97-AF65-F5344CB8AC3E}">
        <p14:creationId xmlns:p14="http://schemas.microsoft.com/office/powerpoint/2010/main" val="3673447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821329B-0506-43C8-B8C6-E9E14BE30636}" type="slidenum">
              <a:rPr lang="en-US" smtClean="0"/>
              <a:pPr/>
              <a:t>14</a:t>
            </a:fld>
            <a:endParaRPr 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p:spPr>
        <p:txBody>
          <a:bodyPr/>
          <a:lstStyle/>
          <a:p>
            <a:pPr eaLnBrk="1" hangingPunct="1"/>
            <a:endParaRPr lang="vi-VN" smtClean="0"/>
          </a:p>
        </p:txBody>
      </p:sp>
    </p:spTree>
    <p:extLst>
      <p:ext uri="{BB962C8B-B14F-4D97-AF65-F5344CB8AC3E}">
        <p14:creationId xmlns:p14="http://schemas.microsoft.com/office/powerpoint/2010/main" val="1234802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DD0220-2EE3-4FD3-A797-CBF8AD53A5FE}" type="slidenum">
              <a:rPr lang="en-US" smtClean="0"/>
              <a:pPr/>
              <a:t>15</a:t>
            </a:fld>
            <a:endParaRPr 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p:spPr>
        <p:txBody>
          <a:bodyPr/>
          <a:lstStyle/>
          <a:p>
            <a:pPr eaLnBrk="1" hangingPunct="1"/>
            <a:endParaRPr lang="vi-VN" smtClean="0"/>
          </a:p>
        </p:txBody>
      </p:sp>
    </p:spTree>
    <p:extLst>
      <p:ext uri="{BB962C8B-B14F-4D97-AF65-F5344CB8AC3E}">
        <p14:creationId xmlns:p14="http://schemas.microsoft.com/office/powerpoint/2010/main" val="721210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0D0FD1A-1CCD-4744-8355-FB2102240AB9}" type="slidenum">
              <a:rPr lang="en-US" smtClean="0"/>
              <a:pPr/>
              <a:t>16</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p:spPr>
        <p:txBody>
          <a:bodyPr/>
          <a:lstStyle/>
          <a:p>
            <a:pPr eaLnBrk="1" hangingPunct="1"/>
            <a:endParaRPr lang="vi-VN" smtClean="0"/>
          </a:p>
        </p:txBody>
      </p:sp>
    </p:spTree>
    <p:extLst>
      <p:ext uri="{BB962C8B-B14F-4D97-AF65-F5344CB8AC3E}">
        <p14:creationId xmlns:p14="http://schemas.microsoft.com/office/powerpoint/2010/main" val="2988003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AAD5EB-6DCC-4A81-927C-9633097C1AD0}" type="slidenum">
              <a:rPr lang="en-US" smtClean="0"/>
              <a:pPr/>
              <a:t>17</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p:spPr>
        <p:txBody>
          <a:bodyPr/>
          <a:lstStyle/>
          <a:p>
            <a:pPr eaLnBrk="1" hangingPunct="1"/>
            <a:endParaRPr lang="vi-VN" smtClean="0"/>
          </a:p>
        </p:txBody>
      </p:sp>
    </p:spTree>
    <p:extLst>
      <p:ext uri="{BB962C8B-B14F-4D97-AF65-F5344CB8AC3E}">
        <p14:creationId xmlns:p14="http://schemas.microsoft.com/office/powerpoint/2010/main" val="294620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56005ED-11A4-4A99-87A3-DC5684683D52}" type="slidenum">
              <a:rPr lang="en-US"/>
              <a:pPr>
                <a:defRPr/>
              </a:pPr>
              <a:t>‹#›</a:t>
            </a:fld>
            <a:endParaRPr lang="en-US"/>
          </a:p>
        </p:txBody>
      </p:sp>
    </p:spTree>
    <p:extLst>
      <p:ext uri="{BB962C8B-B14F-4D97-AF65-F5344CB8AC3E}">
        <p14:creationId xmlns:p14="http://schemas.microsoft.com/office/powerpoint/2010/main" val="3855878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EB4592-235E-4ADA-BE57-5BE2C5DB5D9C}" type="slidenum">
              <a:rPr lang="en-US"/>
              <a:pPr>
                <a:defRPr/>
              </a:pPr>
              <a:t>‹#›</a:t>
            </a:fld>
            <a:endParaRPr lang="en-US"/>
          </a:p>
        </p:txBody>
      </p:sp>
    </p:spTree>
    <p:extLst>
      <p:ext uri="{BB962C8B-B14F-4D97-AF65-F5344CB8AC3E}">
        <p14:creationId xmlns:p14="http://schemas.microsoft.com/office/powerpoint/2010/main" val="3621447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286E81-6048-478D-80D9-9973344B0CC0}" type="slidenum">
              <a:rPr lang="en-US"/>
              <a:pPr>
                <a:defRPr/>
              </a:pPr>
              <a:t>‹#›</a:t>
            </a:fld>
            <a:endParaRPr lang="en-US"/>
          </a:p>
        </p:txBody>
      </p:sp>
    </p:spTree>
    <p:extLst>
      <p:ext uri="{BB962C8B-B14F-4D97-AF65-F5344CB8AC3E}">
        <p14:creationId xmlns:p14="http://schemas.microsoft.com/office/powerpoint/2010/main" val="2914461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5EF2F9E-D99C-4BC2-936D-5358680B7BA1}" type="slidenum">
              <a:rPr lang="en-US"/>
              <a:pPr>
                <a:defRPr/>
              </a:pPr>
              <a:t>‹#›</a:t>
            </a:fld>
            <a:endParaRPr lang="en-US"/>
          </a:p>
        </p:txBody>
      </p:sp>
    </p:spTree>
    <p:extLst>
      <p:ext uri="{BB962C8B-B14F-4D97-AF65-F5344CB8AC3E}">
        <p14:creationId xmlns:p14="http://schemas.microsoft.com/office/powerpoint/2010/main" val="60806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6F0536-A6BD-4CF9-893D-D9214587AA10}" type="slidenum">
              <a:rPr lang="en-US"/>
              <a:pPr>
                <a:defRPr/>
              </a:pPr>
              <a:t>‹#›</a:t>
            </a:fld>
            <a:endParaRPr lang="en-US"/>
          </a:p>
        </p:txBody>
      </p:sp>
    </p:spTree>
    <p:extLst>
      <p:ext uri="{BB962C8B-B14F-4D97-AF65-F5344CB8AC3E}">
        <p14:creationId xmlns:p14="http://schemas.microsoft.com/office/powerpoint/2010/main" val="1168675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901099-8C00-4A08-ADE0-58C36274D616}" type="slidenum">
              <a:rPr lang="en-US"/>
              <a:pPr>
                <a:defRPr/>
              </a:pPr>
              <a:t>‹#›</a:t>
            </a:fld>
            <a:endParaRPr lang="en-US"/>
          </a:p>
        </p:txBody>
      </p:sp>
    </p:spTree>
    <p:extLst>
      <p:ext uri="{BB962C8B-B14F-4D97-AF65-F5344CB8AC3E}">
        <p14:creationId xmlns:p14="http://schemas.microsoft.com/office/powerpoint/2010/main" val="1493540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B189C0-9869-40D8-BB55-2BAA023429CD}" type="slidenum">
              <a:rPr lang="en-US"/>
              <a:pPr>
                <a:defRPr/>
              </a:pPr>
              <a:t>‹#›</a:t>
            </a:fld>
            <a:endParaRPr lang="en-US"/>
          </a:p>
        </p:txBody>
      </p:sp>
    </p:spTree>
    <p:extLst>
      <p:ext uri="{BB962C8B-B14F-4D97-AF65-F5344CB8AC3E}">
        <p14:creationId xmlns:p14="http://schemas.microsoft.com/office/powerpoint/2010/main" val="370454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FBC7E1B-48E1-43B6-BCD6-DB001D6A15E0}" type="slidenum">
              <a:rPr lang="en-US"/>
              <a:pPr>
                <a:defRPr/>
              </a:pPr>
              <a:t>‹#›</a:t>
            </a:fld>
            <a:endParaRPr lang="en-US"/>
          </a:p>
        </p:txBody>
      </p:sp>
    </p:spTree>
    <p:extLst>
      <p:ext uri="{BB962C8B-B14F-4D97-AF65-F5344CB8AC3E}">
        <p14:creationId xmlns:p14="http://schemas.microsoft.com/office/powerpoint/2010/main" val="2078202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0B32AB-ECEA-4C55-9157-AECFC7788529}" type="slidenum">
              <a:rPr lang="en-US"/>
              <a:pPr>
                <a:defRPr/>
              </a:pPr>
              <a:t>‹#›</a:t>
            </a:fld>
            <a:endParaRPr lang="en-US"/>
          </a:p>
        </p:txBody>
      </p:sp>
    </p:spTree>
    <p:extLst>
      <p:ext uri="{BB962C8B-B14F-4D97-AF65-F5344CB8AC3E}">
        <p14:creationId xmlns:p14="http://schemas.microsoft.com/office/powerpoint/2010/main" val="685923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5BDA72F-82A4-4B35-8753-B4F8B496A13F}" type="slidenum">
              <a:rPr lang="en-US"/>
              <a:pPr>
                <a:defRPr/>
              </a:pPr>
              <a:t>‹#›</a:t>
            </a:fld>
            <a:endParaRPr lang="en-US"/>
          </a:p>
        </p:txBody>
      </p:sp>
    </p:spTree>
    <p:extLst>
      <p:ext uri="{BB962C8B-B14F-4D97-AF65-F5344CB8AC3E}">
        <p14:creationId xmlns:p14="http://schemas.microsoft.com/office/powerpoint/2010/main" val="49878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B05C3F0-98C1-481F-A0D2-33D1FF8A9871}" type="slidenum">
              <a:rPr lang="en-US"/>
              <a:pPr>
                <a:defRPr/>
              </a:pPr>
              <a:t>‹#›</a:t>
            </a:fld>
            <a:endParaRPr lang="en-US"/>
          </a:p>
        </p:txBody>
      </p:sp>
    </p:spTree>
    <p:extLst>
      <p:ext uri="{BB962C8B-B14F-4D97-AF65-F5344CB8AC3E}">
        <p14:creationId xmlns:p14="http://schemas.microsoft.com/office/powerpoint/2010/main" val="3938411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92C60A-7020-4E6E-AE63-381AF09B5C25}" type="slidenum">
              <a:rPr lang="en-US"/>
              <a:pPr>
                <a:defRPr/>
              </a:pPr>
              <a:t>‹#›</a:t>
            </a:fld>
            <a:endParaRPr lang="en-US"/>
          </a:p>
        </p:txBody>
      </p:sp>
    </p:spTree>
    <p:extLst>
      <p:ext uri="{BB962C8B-B14F-4D97-AF65-F5344CB8AC3E}">
        <p14:creationId xmlns:p14="http://schemas.microsoft.com/office/powerpoint/2010/main" val="2668421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EA3AAEB-3721-484B-B471-335BFBC068F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slideLayout" Target="../slideLayouts/slideLayout1.xml"/><Relationship Id="rId1" Type="http://schemas.openxmlformats.org/officeDocument/2006/relationships/audio" Target="file:///C:\Documents%20and%20Settings\Administrator\Desktop\The%20Day%20You%20Went%20Away%20-%20M2M.mp3" TargetMode="Externa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audio" Target="21.mp3" TargetMode="External"/><Relationship Id="rId2" Type="http://schemas.openxmlformats.org/officeDocument/2006/relationships/audio" Target="file:///C:\Users\User\Downloads\21.mp3" TargetMode="External"/><Relationship Id="rId1" Type="http://schemas.openxmlformats.org/officeDocument/2006/relationships/audio" Target="11-track-11.mp3" TargetMode="External"/><Relationship Id="rId5" Type="http://schemas.openxmlformats.org/officeDocument/2006/relationships/image" Target="../media/image13.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unit%2011%20reading%20-%20tieng%20anh%2011.ppt#-1,11,Task 3: Answer the question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gif"/><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7.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25.xml"/><Relationship Id="rId5" Type="http://schemas.openxmlformats.org/officeDocument/2006/relationships/image" Target="../media/image20.gif"/><Relationship Id="rId4"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9.gif"/><Relationship Id="rId3" Type="http://schemas.openxmlformats.org/officeDocument/2006/relationships/audio" Target="../media/audio3.wav"/><Relationship Id="rId7" Type="http://schemas.openxmlformats.org/officeDocument/2006/relationships/image" Target="../media/image28.gif"/><Relationship Id="rId2" Type="http://schemas.openxmlformats.org/officeDocument/2006/relationships/slideLayout" Target="../slideLayouts/slideLayout2.xml"/><Relationship Id="rId1" Type="http://schemas.openxmlformats.org/officeDocument/2006/relationships/audio" Target="file:///F:\Giao%20huong%20Mozart%202_HTDs.rmi" TargetMode="External"/><Relationship Id="rId6" Type="http://schemas.openxmlformats.org/officeDocument/2006/relationships/image" Target="../media/image27.gif"/><Relationship Id="rId5" Type="http://schemas.openxmlformats.org/officeDocument/2006/relationships/image" Target="../media/image26.gif"/><Relationship Id="rId4" Type="http://schemas.openxmlformats.org/officeDocument/2006/relationships/image" Target="../media/image1.png"/><Relationship Id="rId9" Type="http://schemas.openxmlformats.org/officeDocument/2006/relationships/image" Target="../media/image30.gif"/></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audio" Target="10.mp3" TargetMode="External"/><Relationship Id="rId6" Type="http://schemas.openxmlformats.org/officeDocument/2006/relationships/image" Target="../media/image7.jpeg"/><Relationship Id="rId5" Type="http://schemas.openxmlformats.org/officeDocument/2006/relationships/image" Target="../media/image12.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8" Type="http://schemas.openxmlformats.org/officeDocument/2006/relationships/audio" Target="19.mp3" TargetMode="External"/><Relationship Id="rId13" Type="http://schemas.openxmlformats.org/officeDocument/2006/relationships/hyperlink" Target="unit%2011%20reading%20-%20tieng%20anh%2011.pptx#21. PowerPoint Presentation" TargetMode="External"/><Relationship Id="rId3" Type="http://schemas.openxmlformats.org/officeDocument/2006/relationships/audio" Target="13.mp3" TargetMode="External"/><Relationship Id="rId7" Type="http://schemas.openxmlformats.org/officeDocument/2006/relationships/audio" Target="18.mp3" TargetMode="External"/><Relationship Id="rId12" Type="http://schemas.openxmlformats.org/officeDocument/2006/relationships/image" Target="../media/image13.png"/><Relationship Id="rId2" Type="http://schemas.openxmlformats.org/officeDocument/2006/relationships/audio" Target="12.mp3" TargetMode="External"/><Relationship Id="rId1" Type="http://schemas.openxmlformats.org/officeDocument/2006/relationships/audio" Target="11.mp3" TargetMode="External"/><Relationship Id="rId6" Type="http://schemas.openxmlformats.org/officeDocument/2006/relationships/audio" Target="16.mp3" TargetMode="External"/><Relationship Id="rId11" Type="http://schemas.openxmlformats.org/officeDocument/2006/relationships/notesSlide" Target="../notesSlides/notesSlide1.xml"/><Relationship Id="rId5" Type="http://schemas.openxmlformats.org/officeDocument/2006/relationships/audio" Target="15.mp3" TargetMode="External"/><Relationship Id="rId15" Type="http://schemas.openxmlformats.org/officeDocument/2006/relationships/hyperlink" Target="unit%2011%20reading%20-%20tieng%20anh%2011.pptx#20. PowerPoint Presentation" TargetMode="External"/><Relationship Id="rId10" Type="http://schemas.openxmlformats.org/officeDocument/2006/relationships/slideLayout" Target="../slideLayouts/slideLayout2.xml"/><Relationship Id="rId4" Type="http://schemas.openxmlformats.org/officeDocument/2006/relationships/audio" Target="14.mp3" TargetMode="External"/><Relationship Id="rId9" Type="http://schemas.openxmlformats.org/officeDocument/2006/relationships/audio" Target="20.mp3" TargetMode="External"/><Relationship Id="rId14" Type="http://schemas.openxmlformats.org/officeDocument/2006/relationships/hyperlink" Target="unit%2011%20reading%20-%20tieng%20anh%2011.pptx#6. PowerPoint Presentation"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2.xml"/><Relationship Id="rId4" Type="http://schemas.openxmlformats.org/officeDocument/2006/relationships/slide" Target="slide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60" name="WordArt 76"/>
          <p:cNvSpPr>
            <a:spLocks noChangeArrowheads="1" noChangeShapeType="1" noTextEdit="1"/>
          </p:cNvSpPr>
          <p:nvPr/>
        </p:nvSpPr>
        <p:spPr bwMode="auto">
          <a:xfrm>
            <a:off x="685800" y="2514600"/>
            <a:ext cx="7696200" cy="2133600"/>
          </a:xfrm>
          <a:prstGeom prst="rect">
            <a:avLst/>
          </a:prstGeom>
        </p:spPr>
        <p:txBody>
          <a:bodyPr wrap="none" fromWordArt="1">
            <a:prstTxWarp prst="textDoubleWave1">
              <a:avLst>
                <a:gd name="adj1" fmla="val 6500"/>
                <a:gd name="adj2" fmla="val 0"/>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Warmly welcome to our class !</a:t>
            </a:r>
            <a:endParaRPr lang="vi-VN"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pic>
        <p:nvPicPr>
          <p:cNvPr id="42070" name="The Day You Went Away - M2M.mp3">
            <a:hlinkClick r:id="" action="ppaction://media"/>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743950" y="6400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117"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6465822">
            <a:off x="6777038" y="2333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118"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98311">
            <a:off x="7010400" y="4733925"/>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9"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120" descr="Picture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059017">
            <a:off x="-4762" y="4729162"/>
            <a:ext cx="2133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123" descr="614680djq0l440oz"/>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5753100"/>
            <a:ext cx="23145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1" name="Picture 124" descr="614680djq0l440oz"/>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0"/>
            <a:ext cx="231457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2" name="Picture 125"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3" name="Picture 126"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324600" y="5105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127"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4572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Picture 128"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239000" y="411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129"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191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7" name="Picture 130"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4267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8" name="Picture 131"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11430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9" name="Picture 132"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12192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0" name="Picture 133" descr="Picture7"/>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6096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1" name="Picture 134"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6002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2" name="Picture 135"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943600" y="4495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3" name="Picture 136"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124200" y="5257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4" name="Picture 137"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114800" y="17526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5" name="Picture 138"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19050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6" name="Picture 139"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18288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7" name="Picture 140" descr="Picture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343400"/>
            <a:ext cx="2381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5" descr="H:\taochu_bgr_135[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4648200" y="3276600"/>
            <a:ext cx="35639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5" descr="H:\taochu_bgr_135[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0" y="0"/>
            <a:ext cx="35639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5" descr="H:\taochu_bgr_135[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5580063" y="-304800"/>
            <a:ext cx="35639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5" descr="H:\taochu_bgr_135[1].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flipH="1">
            <a:off x="0" y="3505200"/>
            <a:ext cx="35639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2000" fill="hold"/>
                                        <p:tgtEl>
                                          <p:spTgt spid="42060"/>
                                        </p:tgtEl>
                                        <p:attrNameLst>
                                          <p:attrName>style.color</p:attrName>
                                        </p:attrNameLst>
                                      </p:cBhvr>
                                      <p:by>
                                        <p:hsl h="-7200000" s="0" l="0"/>
                                      </p:by>
                                    </p:animClr>
                                    <p:animClr clrSpc="hsl" dir="cw">
                                      <p:cBhvr>
                                        <p:cTn id="7" dur="2000" fill="hold"/>
                                        <p:tgtEl>
                                          <p:spTgt spid="42060"/>
                                        </p:tgtEl>
                                        <p:attrNameLst>
                                          <p:attrName>fillcolor</p:attrName>
                                        </p:attrNameLst>
                                      </p:cBhvr>
                                      <p:by>
                                        <p:hsl h="-7200000" s="0" l="0"/>
                                      </p:by>
                                    </p:animClr>
                                    <p:animClr clrSpc="hsl" dir="cw">
                                      <p:cBhvr>
                                        <p:cTn id="8" dur="2000" fill="hold"/>
                                        <p:tgtEl>
                                          <p:spTgt spid="42060"/>
                                        </p:tgtEl>
                                        <p:attrNameLst>
                                          <p:attrName>stroke.color</p:attrName>
                                        </p:attrNameLst>
                                      </p:cBhvr>
                                      <p:by>
                                        <p:hsl h="-7200000" s="0" l="0"/>
                                      </p:by>
                                    </p:animClr>
                                    <p:set>
                                      <p:cBhvr>
                                        <p:cTn id="9" dur="2000" fill="hold"/>
                                        <p:tgtEl>
                                          <p:spTgt spid="4206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 restart="whenNotActive" fill="hold" evtFilter="cancelBubble" nodeType="interactiveSeq">
                <p:stCondLst>
                  <p:cond evt="onClick" delay="0">
                    <p:tgtEl>
                      <p:spTgt spid="42070"/>
                    </p:tgtEl>
                  </p:cond>
                </p:stCondLst>
                <p:endSync evt="end" delay="0">
                  <p:rtn val="all"/>
                </p:endSync>
                <p:childTnLst>
                  <p:par>
                    <p:cTn id="11" fill="hold" nodeType="clickPar">
                      <p:stCondLst>
                        <p:cond delay="0"/>
                      </p:stCondLst>
                      <p:childTnLst>
                        <p:par>
                          <p:cTn id="12" fill="hold" nodeType="withGroup">
                            <p:stCondLst>
                              <p:cond delay="0"/>
                            </p:stCondLst>
                            <p:childTnLst>
                              <p:par>
                                <p:cTn id="13" presetID="1" presetClass="mediacall" presetSubtype="0" fill="hold" nodeType="clickEffect">
                                  <p:stCondLst>
                                    <p:cond delay="0"/>
                                  </p:stCondLst>
                                  <p:childTnLst>
                                    <p:cmd type="call" cmd="playFrom(0.0)">
                                      <p:cBhvr>
                                        <p:cTn id="14" dur="221151" fill="hold"/>
                                        <p:tgtEl>
                                          <p:spTgt spid="42070"/>
                                        </p:tgtEl>
                                      </p:cBhvr>
                                    </p:cmd>
                                  </p:childTnLst>
                                </p:cTn>
                              </p:par>
                            </p:childTnLst>
                          </p:cTn>
                        </p:par>
                      </p:childTnLst>
                    </p:cTn>
                  </p:par>
                </p:childTnLst>
              </p:cTn>
              <p:nextCondLst>
                <p:cond evt="onClick" delay="0">
                  <p:tgtEl>
                    <p:spTgt spid="42070"/>
                  </p:tgtEl>
                </p:cond>
              </p:nextCondLst>
            </p:seq>
            <p:audio>
              <p:cMediaNode>
                <p:cTn id="15" fill="hold" display="0">
                  <p:stCondLst>
                    <p:cond delay="indefinite"/>
                  </p:stCondLst>
                  <p:endCondLst>
                    <p:cond evt="onNext" delay="0">
                      <p:tgtEl>
                        <p:sldTgt/>
                      </p:tgtEl>
                    </p:cond>
                    <p:cond evt="onPrev" delay="0">
                      <p:tgtEl>
                        <p:sldTgt/>
                      </p:tgtEl>
                    </p:cond>
                    <p:cond evt="onStopAudio" delay="0">
                      <p:tgtEl>
                        <p:sldTgt/>
                      </p:tgtEl>
                    </p:cond>
                  </p:endCondLst>
                </p:cTn>
                <p:tgtEl>
                  <p:spTgt spid="42070"/>
                </p:tgtEl>
              </p:cMediaNode>
            </p:audio>
          </p:childTnLst>
        </p:cTn>
      </p:par>
    </p:tnLst>
    <p:bldLst>
      <p:bldP spid="4206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3813" y="296863"/>
            <a:ext cx="8686800" cy="4525962"/>
          </a:xfrm>
        </p:spPr>
        <p:txBody>
          <a:bodyPr/>
          <a:lstStyle/>
          <a:p>
            <a:pPr marL="0" indent="0" algn="just">
              <a:buFontTx/>
              <a:buNone/>
            </a:pPr>
            <a:r>
              <a:rPr lang="en-US" sz="1800" dirty="0" smtClean="0">
                <a:solidFill>
                  <a:srgbClr val="6600CC"/>
                </a:solidFill>
              </a:rPr>
              <a:t>At present, most of our energy comes from fossil fuels (oil, coal, and natural gas). However, such reserves are limited. Because power demand is increasing very rapidly, fossil fuels will be exhausted within a relatively short time. Therefore, people must develop and use alternative sources of energy.</a:t>
            </a:r>
          </a:p>
          <a:p>
            <a:pPr marL="0" indent="0" algn="just">
              <a:buFontTx/>
              <a:buNone/>
            </a:pPr>
            <a:r>
              <a:rPr lang="en-US" sz="1800" dirty="0" smtClean="0">
                <a:solidFill>
                  <a:srgbClr val="6600CC"/>
                </a:solidFill>
              </a:rPr>
              <a:t>One alternative source is nuclear energy. Nuclear energy can provide enough electricity for the world’s needs for hundreds of years, but it can be very dangerous. Another alternative source of energy is geothermal heat, which comes from deep inside the earth. Scientists use this heat to make energy. However, this energy is available only in a few places in the world.</a:t>
            </a:r>
          </a:p>
          <a:p>
            <a:pPr marL="0" indent="0" algn="just">
              <a:buFontTx/>
              <a:buNone/>
            </a:pPr>
            <a:r>
              <a:rPr lang="en-US" sz="1800" dirty="0" smtClean="0">
                <a:solidFill>
                  <a:srgbClr val="6600CC"/>
                </a:solidFill>
              </a:rPr>
              <a:t>The sun, water, and the wind are other alternative sources of energy. The wind turns windmills and moves sailboats. It is a clean source of energy, and there is lots of it. Unfortunately, if the wind does not blow, there is no wind energy. When water moves from a high place to a lower place, it makes energy. This energy is used to create electricity. Water power gives energy without pollution. However, people have to build dams to use this energy. And as dams cost a lot of money, water energy is expensive.</a:t>
            </a:r>
          </a:p>
          <a:p>
            <a:pPr marL="0" indent="0" algn="just">
              <a:buFontTx/>
              <a:buNone/>
            </a:pPr>
            <a:r>
              <a:rPr lang="en-US" sz="1800" dirty="0" smtClean="0">
                <a:solidFill>
                  <a:srgbClr val="6600CC"/>
                </a:solidFill>
              </a:rPr>
              <a:t>The sun releases large amounts of energy every day. This energy can be changed into electricity. Many countries use solar energy for their daily life. Solar panels on the roofs of houses can create enough energy to heat or cool an entire house. Solar energy is not only plentiful and infinite but also clean and safe.</a:t>
            </a:r>
          </a:p>
          <a:p>
            <a:pPr marL="0" indent="0" algn="just">
              <a:buFontTx/>
              <a:buNone/>
            </a:pPr>
            <a:r>
              <a:rPr lang="en-US" sz="1800" dirty="0" smtClean="0">
                <a:solidFill>
                  <a:srgbClr val="6600CC"/>
                </a:solidFill>
              </a:rPr>
              <a:t>Although there are some disadvantages, the potential of alternative sources of energy is great. However, how to make full use of these sources of energy is a question for researchers all over the world.</a:t>
            </a:r>
          </a:p>
          <a:p>
            <a:pPr marL="0" indent="0" algn="just">
              <a:buFontTx/>
              <a:buNone/>
            </a:pPr>
            <a:endParaRPr lang="vi-VN" sz="1800" dirty="0" smtClean="0">
              <a:solidFill>
                <a:srgbClr val="6600CC"/>
              </a:solidFill>
            </a:endParaRPr>
          </a:p>
          <a:p>
            <a:pPr marL="0" indent="0" algn="just">
              <a:buFontTx/>
              <a:buNone/>
            </a:pPr>
            <a:endParaRPr lang="en-US" sz="1800" dirty="0" smtClean="0">
              <a:solidFill>
                <a:srgbClr val="6600CC"/>
              </a:solidFill>
            </a:endParaRPr>
          </a:p>
        </p:txBody>
      </p:sp>
      <p:sp>
        <p:nvSpPr>
          <p:cNvPr id="4" name="Rectangle 3"/>
          <p:cNvSpPr/>
          <p:nvPr/>
        </p:nvSpPr>
        <p:spPr>
          <a:xfrm>
            <a:off x="23813" y="-3175"/>
            <a:ext cx="3124200" cy="3000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52425" eaLnBrk="1" hangingPunct="1">
              <a:tabLst>
                <a:tab pos="176213" algn="l"/>
              </a:tabLst>
              <a:defRPr/>
            </a:pPr>
            <a:r>
              <a:rPr lang="en-US" sz="2800" b="1" dirty="0">
                <a:solidFill>
                  <a:srgbClr val="FF0000"/>
                </a:solidFill>
              </a:rPr>
              <a:t>II. While you read</a:t>
            </a:r>
            <a:endParaRPr lang="vi-VN" sz="2800" b="1" dirty="0">
              <a:solidFill>
                <a:srgbClr val="FF0000"/>
              </a:solidFill>
            </a:endParaRPr>
          </a:p>
        </p:txBody>
      </p:sp>
      <p:pic>
        <p:nvPicPr>
          <p:cNvPr id="5" name="11-track-11.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475663" y="68263"/>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21.mp3">
            <a:hlinkClick r:id="" action="ppaction://media"/>
          </p:cNvPr>
          <p:cNvPicPr>
            <a:picLocks noRot="1" noChangeAspect="1"/>
          </p:cNvPicPr>
          <p:nvPr>
            <a:audioFile r:link="rId2"/>
          </p:nvPr>
        </p:nvPicPr>
        <p:blipFill>
          <a:blip r:embed="rId5">
            <a:extLst>
              <a:ext uri="{28A0092B-C50C-407E-A947-70E740481C1C}">
                <a14:useLocalDpi xmlns:a14="http://schemas.microsoft.com/office/drawing/2010/main" val="0"/>
              </a:ext>
            </a:extLst>
          </a:blip>
          <a:srcRect/>
          <a:stretch>
            <a:fillRect/>
          </a:stretch>
        </p:blipFill>
        <p:spPr bwMode="auto">
          <a:xfrm>
            <a:off x="8475663" y="30163"/>
            <a:ext cx="457200" cy="533400"/>
          </a:xfrm>
          <a:prstGeom prst="rect">
            <a:avLst/>
          </a:prstGeom>
          <a:noFill/>
          <a:ln>
            <a:solidFill>
              <a:schemeClr val="bg1"/>
            </a:solidFill>
          </a:ln>
        </p:spPr>
      </p:pic>
      <p:pic>
        <p:nvPicPr>
          <p:cNvPr id="2" name="21">
            <a:hlinkClick r:id="" action="ppaction://media"/>
          </p:cNvPr>
          <p:cNvPicPr>
            <a:picLocks noRot="1" noChangeAspect="1"/>
          </p:cNvPicPr>
          <p:nvPr>
            <a:audioFile r:link="rId3"/>
          </p:nvPr>
        </p:nvPicPr>
        <p:blipFill>
          <a:blip r:embed="rId5"/>
          <a:stretch>
            <a:fillRect/>
          </a:stretch>
        </p:blipFill>
        <p:spPr>
          <a:xfrm>
            <a:off x="8475663" y="-7937"/>
            <a:ext cx="533400" cy="533400"/>
          </a:xfrm>
          <a:prstGeom prst="rect">
            <a:avLst/>
          </a:prstGeom>
          <a:noFill/>
        </p:spPr>
      </p:pic>
      <p:pic>
        <p:nvPicPr>
          <p:cNvPr id="3" name="21">
            <a:hlinkClick r:id="" action="ppaction://media"/>
          </p:cNvPr>
          <p:cNvPicPr>
            <a:picLocks noRot="1" noChangeAspect="1"/>
          </p:cNvPicPr>
          <p:nvPr>
            <a:audioFile r:link="rId3"/>
          </p:nvPr>
        </p:nvPicPr>
        <p:blipFill>
          <a:blip r:embed="rId5"/>
          <a:stretch>
            <a:fillRect/>
          </a:stretch>
        </p:blipFill>
        <p:spPr>
          <a:xfrm>
            <a:off x="8475663" y="30163"/>
            <a:ext cx="495300" cy="4953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5"/>
                </p:tgtEl>
              </p:cMediaNode>
            </p:audio>
            <p:audio>
              <p:cMediaNode vol="80000">
                <p:cTn id="12" fill="hold" display="0">
                  <p:stCondLst>
                    <p:cond delay="indefinite"/>
                  </p:stCondLst>
                  <p:endCondLst>
                    <p:cond evt="onStopAudio" delay="0">
                      <p:tgtEl>
                        <p:sldTgt/>
                      </p:tgtEl>
                    </p:cond>
                  </p:endCondLst>
                </p:cTn>
                <p:tgtEl>
                  <p:spTgt spid="6"/>
                </p:tgtEl>
              </p:cMediaNode>
            </p:audio>
            <p:audio>
              <p:cMediaNode vol="80000" numSld="999" showWhenStopped="0">
                <p:cTn id="13" repeatCount="indefinite" fill="hold" display="0">
                  <p:stCondLst>
                    <p:cond delay="indefinite"/>
                  </p:stCondLst>
                  <p:endCondLst>
                    <p:cond evt="onStopAudio" delay="0">
                      <p:tgtEl>
                        <p:sldTgt/>
                      </p:tgtEl>
                    </p:cond>
                  </p:endCondLst>
                </p:cTn>
                <p:tgtEl>
                  <p:spTgt spid="2"/>
                </p:tgtEl>
              </p:cMediaNode>
            </p:audio>
            <p:audio>
              <p:cMediaNode vol="80000">
                <p:cTn id="14"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52400" y="1247775"/>
            <a:ext cx="8458200" cy="534988"/>
          </a:xfrm>
          <a:prstGeom prst="rect">
            <a:avLst/>
          </a:prstGeom>
          <a:solidFill>
            <a:srgbClr val="00B050"/>
          </a:solidFill>
          <a:ln w="9525">
            <a:solidFill>
              <a:schemeClr val="tx1"/>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solidFill>
                  <a:schemeClr val="bg1"/>
                </a:solidFill>
                <a:latin typeface="Times New Roman" panose="02020603050405020304" pitchFamily="18" charset="0"/>
              </a:rPr>
              <a:t>alternative - limited - energy- released  - exhausted</a:t>
            </a:r>
            <a:r>
              <a:rPr lang="en-US" sz="4000">
                <a:solidFill>
                  <a:schemeClr val="bg1"/>
                </a:solidFill>
                <a:latin typeface="Times New Roman" panose="02020603050405020304" pitchFamily="18" charset="0"/>
              </a:rPr>
              <a:t> </a:t>
            </a:r>
          </a:p>
        </p:txBody>
      </p:sp>
      <p:sp>
        <p:nvSpPr>
          <p:cNvPr id="13315" name="Text Box 3"/>
          <p:cNvSpPr txBox="1">
            <a:spLocks noChangeArrowheads="1"/>
          </p:cNvSpPr>
          <p:nvPr/>
        </p:nvSpPr>
        <p:spPr bwMode="auto">
          <a:xfrm>
            <a:off x="304800" y="4419600"/>
            <a:ext cx="8610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sz="4000">
              <a:latin typeface="Times New Roman" panose="02020603050405020304" pitchFamily="18" charset="0"/>
            </a:endParaRPr>
          </a:p>
        </p:txBody>
      </p:sp>
      <p:sp>
        <p:nvSpPr>
          <p:cNvPr id="13316" name="Text Box 4"/>
          <p:cNvSpPr txBox="1">
            <a:spLocks noChangeArrowheads="1"/>
          </p:cNvSpPr>
          <p:nvPr/>
        </p:nvSpPr>
        <p:spPr bwMode="auto">
          <a:xfrm>
            <a:off x="457200" y="4267200"/>
            <a:ext cx="708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sz="4000">
              <a:latin typeface="Times New Roman" panose="02020603050405020304" pitchFamily="18" charset="0"/>
            </a:endParaRPr>
          </a:p>
        </p:txBody>
      </p:sp>
      <p:sp>
        <p:nvSpPr>
          <p:cNvPr id="13317" name="Text Box 5"/>
          <p:cNvSpPr txBox="1">
            <a:spLocks noChangeArrowheads="1"/>
          </p:cNvSpPr>
          <p:nvPr/>
        </p:nvSpPr>
        <p:spPr bwMode="auto">
          <a:xfrm>
            <a:off x="0" y="3200400"/>
            <a:ext cx="845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sz="4000">
              <a:latin typeface="Times New Roman" panose="02020603050405020304" pitchFamily="18" charset="0"/>
            </a:endParaRPr>
          </a:p>
        </p:txBody>
      </p:sp>
      <p:sp>
        <p:nvSpPr>
          <p:cNvPr id="13318" name="Text Box 6"/>
          <p:cNvSpPr txBox="1">
            <a:spLocks noChangeArrowheads="1"/>
          </p:cNvSpPr>
          <p:nvPr/>
        </p:nvSpPr>
        <p:spPr bwMode="auto">
          <a:xfrm>
            <a:off x="304800" y="261938"/>
            <a:ext cx="815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4000">
                <a:latin typeface="Times New Roman" panose="02020603050405020304" pitchFamily="18" charset="0"/>
              </a:rPr>
              <a:t> </a:t>
            </a:r>
          </a:p>
        </p:txBody>
      </p:sp>
      <p:sp>
        <p:nvSpPr>
          <p:cNvPr id="73735" name="Text Box 7"/>
          <p:cNvSpPr txBox="1">
            <a:spLocks noChangeArrowheads="1"/>
          </p:cNvSpPr>
          <p:nvPr/>
        </p:nvSpPr>
        <p:spPr bwMode="auto">
          <a:xfrm>
            <a:off x="-76200" y="593725"/>
            <a:ext cx="88392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3000" b="1">
                <a:solidFill>
                  <a:srgbClr val="000099"/>
                </a:solidFill>
                <a:latin typeface="Times New Roman" panose="02020603050405020304" pitchFamily="18" charset="0"/>
              </a:rPr>
              <a:t>Task 1</a:t>
            </a:r>
            <a:r>
              <a:rPr lang="en-US" sz="3000">
                <a:solidFill>
                  <a:srgbClr val="000099"/>
                </a:solidFill>
                <a:latin typeface="Times New Roman" panose="02020603050405020304" pitchFamily="18" charset="0"/>
              </a:rPr>
              <a:t>: </a:t>
            </a:r>
            <a:r>
              <a:rPr lang="en-US" sz="3000" b="1">
                <a:latin typeface="Times New Roman" panose="02020603050405020304" pitchFamily="18" charset="0"/>
              </a:rPr>
              <a:t>Fill  each blank with a suitable word.</a:t>
            </a:r>
          </a:p>
        </p:txBody>
      </p:sp>
      <p:sp>
        <p:nvSpPr>
          <p:cNvPr id="73736" name="Text Box 8"/>
          <p:cNvSpPr txBox="1">
            <a:spLocks noChangeArrowheads="1"/>
          </p:cNvSpPr>
          <p:nvPr/>
        </p:nvSpPr>
        <p:spPr bwMode="auto">
          <a:xfrm>
            <a:off x="38100" y="2068513"/>
            <a:ext cx="9144000" cy="3970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sz="2400">
                <a:solidFill>
                  <a:srgbClr val="800000"/>
                </a:solidFill>
                <a:latin typeface=".VnArial" panose="020B7200000000000000" pitchFamily="34" charset="0"/>
              </a:rPr>
              <a:t>1</a:t>
            </a:r>
            <a:r>
              <a:rPr lang="en-US" sz="2400">
                <a:solidFill>
                  <a:srgbClr val="0000FF"/>
                </a:solidFill>
                <a:latin typeface=".VnArial" panose="020B7200000000000000" pitchFamily="34" charset="0"/>
              </a:rPr>
              <a:t>. Six hundred balloons were</a:t>
            </a:r>
            <a:r>
              <a:rPr lang="en-US" sz="2400" u="sng">
                <a:solidFill>
                  <a:srgbClr val="0000FF"/>
                </a:solidFill>
                <a:latin typeface=".VnArial" panose="020B7200000000000000" pitchFamily="34" charset="0"/>
              </a:rPr>
              <a:t>___________</a:t>
            </a:r>
            <a:r>
              <a:rPr lang="en-US" sz="2400">
                <a:solidFill>
                  <a:srgbClr val="0000FF"/>
                </a:solidFill>
                <a:latin typeface=".VnArial" panose="020B7200000000000000" pitchFamily="34" charset="0"/>
              </a:rPr>
              <a:t> at the ceremony.</a:t>
            </a:r>
          </a:p>
          <a:p>
            <a:pPr eaLnBrk="1" hangingPunct="1">
              <a:spcBef>
                <a:spcPct val="50000"/>
              </a:spcBef>
              <a:buFontTx/>
              <a:buNone/>
            </a:pPr>
            <a:r>
              <a:rPr lang="en-US" sz="2400">
                <a:solidFill>
                  <a:srgbClr val="800000"/>
                </a:solidFill>
                <a:latin typeface=".VnArial" panose="020B7200000000000000" pitchFamily="34" charset="0"/>
              </a:rPr>
              <a:t>2</a:t>
            </a:r>
            <a:r>
              <a:rPr lang="en-US" sz="2400">
                <a:solidFill>
                  <a:srgbClr val="0000FF"/>
                </a:solidFill>
                <a:latin typeface=".VnArial" panose="020B7200000000000000" pitchFamily="34" charset="0"/>
              </a:rPr>
              <a:t>. They are looking for ____________ methods of making it.</a:t>
            </a:r>
          </a:p>
          <a:p>
            <a:pPr eaLnBrk="1" hangingPunct="1">
              <a:spcBef>
                <a:spcPct val="50000"/>
              </a:spcBef>
              <a:buFontTx/>
              <a:buNone/>
            </a:pPr>
            <a:r>
              <a:rPr lang="en-US" sz="2400">
                <a:solidFill>
                  <a:srgbClr val="800000"/>
                </a:solidFill>
                <a:latin typeface=".VnArial" panose="020B7200000000000000" pitchFamily="34" charset="0"/>
              </a:rPr>
              <a:t>3</a:t>
            </a:r>
            <a:r>
              <a:rPr lang="en-US" sz="2400">
                <a:solidFill>
                  <a:srgbClr val="0000FF"/>
                </a:solidFill>
                <a:latin typeface=".VnArial" panose="020B7200000000000000" pitchFamily="34" charset="0"/>
              </a:rPr>
              <a:t>. People use </a:t>
            </a:r>
            <a:r>
              <a:rPr lang="en-US" sz="2400" u="sng">
                <a:solidFill>
                  <a:srgbClr val="0000FF"/>
                </a:solidFill>
                <a:latin typeface=".VnArial" panose="020B7200000000000000" pitchFamily="34" charset="0"/>
              </a:rPr>
              <a:t>___________</a:t>
            </a:r>
            <a:r>
              <a:rPr lang="en-US" sz="2400">
                <a:solidFill>
                  <a:srgbClr val="0000FF"/>
                </a:solidFill>
                <a:latin typeface=".VnArial" panose="020B7200000000000000" pitchFamily="34" charset="0"/>
              </a:rPr>
              <a:t> to run machines, heat and cool their homes.</a:t>
            </a:r>
          </a:p>
          <a:p>
            <a:pPr eaLnBrk="1" hangingPunct="1">
              <a:spcBef>
                <a:spcPct val="50000"/>
              </a:spcBef>
              <a:buFontTx/>
              <a:buNone/>
            </a:pPr>
            <a:r>
              <a:rPr lang="en-US" sz="2400">
                <a:solidFill>
                  <a:srgbClr val="800000"/>
                </a:solidFill>
                <a:latin typeface=".VnArial" panose="020B7200000000000000" pitchFamily="34" charset="0"/>
              </a:rPr>
              <a:t>4</a:t>
            </a:r>
            <a:r>
              <a:rPr lang="en-US" sz="2400">
                <a:solidFill>
                  <a:srgbClr val="0000FF"/>
                </a:solidFill>
                <a:latin typeface=".VnArial" panose="020B7200000000000000" pitchFamily="34" charset="0"/>
              </a:rPr>
              <a:t>. The food in the restaurant is cheap, but the choice is rather</a:t>
            </a:r>
            <a:r>
              <a:rPr lang="en-US" sz="2400" u="sng">
                <a:solidFill>
                  <a:srgbClr val="0000FF"/>
                </a:solidFill>
                <a:latin typeface=".VnArial" panose="020B7200000000000000" pitchFamily="34" charset="0"/>
              </a:rPr>
              <a:t>_________</a:t>
            </a:r>
          </a:p>
          <a:p>
            <a:pPr eaLnBrk="1" hangingPunct="1">
              <a:spcBef>
                <a:spcPct val="50000"/>
              </a:spcBef>
              <a:buFontTx/>
              <a:buNone/>
            </a:pPr>
            <a:r>
              <a:rPr lang="en-US" sz="2400">
                <a:solidFill>
                  <a:srgbClr val="800000"/>
                </a:solidFill>
                <a:latin typeface=".VnArial" panose="020B7200000000000000" pitchFamily="34" charset="0"/>
              </a:rPr>
              <a:t>5</a:t>
            </a:r>
            <a:r>
              <a:rPr lang="en-US" sz="2400">
                <a:solidFill>
                  <a:srgbClr val="0000FF"/>
                </a:solidFill>
                <a:latin typeface=".VnArial" panose="020B7200000000000000" pitchFamily="34" charset="0"/>
              </a:rPr>
              <a:t>.  Fuel supplies are nearly ____________</a:t>
            </a:r>
          </a:p>
          <a:p>
            <a:pPr eaLnBrk="1" hangingPunct="1">
              <a:spcBef>
                <a:spcPct val="50000"/>
              </a:spcBef>
              <a:buFontTx/>
              <a:buNone/>
            </a:pPr>
            <a:endParaRPr lang="en-US" sz="2400" b="1">
              <a:latin typeface="Times New Roman" panose="02020603050405020304" pitchFamily="18" charset="0"/>
            </a:endParaRPr>
          </a:p>
        </p:txBody>
      </p:sp>
      <p:sp>
        <p:nvSpPr>
          <p:cNvPr id="13321" name="Text Box 9"/>
          <p:cNvSpPr txBox="1">
            <a:spLocks noChangeArrowheads="1"/>
          </p:cNvSpPr>
          <p:nvPr/>
        </p:nvSpPr>
        <p:spPr bwMode="auto">
          <a:xfrm flipH="1">
            <a:off x="3336925" y="2286000"/>
            <a:ext cx="7016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4000">
              <a:latin typeface="Times New Roman" panose="02020603050405020304" pitchFamily="18" charset="0"/>
            </a:endParaRPr>
          </a:p>
        </p:txBody>
      </p:sp>
      <p:sp>
        <p:nvSpPr>
          <p:cNvPr id="13322" name="Text Box 10"/>
          <p:cNvSpPr txBox="1">
            <a:spLocks noChangeArrowheads="1"/>
          </p:cNvSpPr>
          <p:nvPr/>
        </p:nvSpPr>
        <p:spPr bwMode="auto">
          <a:xfrm flipV="1">
            <a:off x="3124200" y="2405063"/>
            <a:ext cx="838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sz="4000">
              <a:latin typeface="Times New Roman" panose="02020603050405020304" pitchFamily="18" charset="0"/>
            </a:endParaRPr>
          </a:p>
        </p:txBody>
      </p:sp>
      <p:sp>
        <p:nvSpPr>
          <p:cNvPr id="73740" name="Text Box 12"/>
          <p:cNvSpPr txBox="1">
            <a:spLocks noChangeArrowheads="1"/>
          </p:cNvSpPr>
          <p:nvPr/>
        </p:nvSpPr>
        <p:spPr bwMode="auto">
          <a:xfrm>
            <a:off x="4175125" y="2011363"/>
            <a:ext cx="1676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FF3300"/>
                </a:solidFill>
                <a:latin typeface="Comic Sans MS" panose="030F0702030302020204" pitchFamily="66" charset="0"/>
              </a:rPr>
              <a:t>released</a:t>
            </a:r>
          </a:p>
        </p:txBody>
      </p:sp>
      <p:sp>
        <p:nvSpPr>
          <p:cNvPr id="73741" name="Text Box 13"/>
          <p:cNvSpPr txBox="1">
            <a:spLocks noChangeArrowheads="1"/>
          </p:cNvSpPr>
          <p:nvPr/>
        </p:nvSpPr>
        <p:spPr bwMode="auto">
          <a:xfrm>
            <a:off x="3276600" y="2593975"/>
            <a:ext cx="21494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FF3300"/>
                </a:solidFill>
                <a:latin typeface="Comic Sans MS" panose="030F0702030302020204" pitchFamily="66" charset="0"/>
              </a:rPr>
              <a:t>alternative</a:t>
            </a:r>
          </a:p>
        </p:txBody>
      </p:sp>
      <p:sp>
        <p:nvSpPr>
          <p:cNvPr id="73742" name="Text Box 14"/>
          <p:cNvSpPr txBox="1">
            <a:spLocks noChangeArrowheads="1"/>
          </p:cNvSpPr>
          <p:nvPr/>
        </p:nvSpPr>
        <p:spPr bwMode="auto">
          <a:xfrm>
            <a:off x="2209800" y="310515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FF3300"/>
                </a:solidFill>
                <a:latin typeface="Comic Sans MS" panose="030F0702030302020204" pitchFamily="66" charset="0"/>
              </a:rPr>
              <a:t>energy</a:t>
            </a:r>
          </a:p>
        </p:txBody>
      </p:sp>
      <p:sp>
        <p:nvSpPr>
          <p:cNvPr id="73743" name="Text Box 15"/>
          <p:cNvSpPr txBox="1">
            <a:spLocks noChangeArrowheads="1"/>
          </p:cNvSpPr>
          <p:nvPr/>
        </p:nvSpPr>
        <p:spPr bwMode="auto">
          <a:xfrm>
            <a:off x="1074738" y="4391025"/>
            <a:ext cx="13303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FF3300"/>
                </a:solidFill>
                <a:latin typeface="Comic Sans MS" panose="030F0702030302020204" pitchFamily="66" charset="0"/>
              </a:rPr>
              <a:t>limited</a:t>
            </a:r>
          </a:p>
        </p:txBody>
      </p:sp>
      <p:sp>
        <p:nvSpPr>
          <p:cNvPr id="73744" name="Text Box 16"/>
          <p:cNvSpPr txBox="1">
            <a:spLocks noChangeArrowheads="1"/>
          </p:cNvSpPr>
          <p:nvPr/>
        </p:nvSpPr>
        <p:spPr bwMode="auto">
          <a:xfrm>
            <a:off x="3894138" y="4938713"/>
            <a:ext cx="3124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a:solidFill>
                  <a:srgbClr val="FF3300"/>
                </a:solidFill>
                <a:latin typeface="Comic Sans MS" panose="030F0702030302020204" pitchFamily="66" charset="0"/>
              </a:rPr>
              <a:t>exhausted</a:t>
            </a:r>
            <a:r>
              <a:rPr lang="en-US" sz="2800">
                <a:solidFill>
                  <a:srgbClr val="660033"/>
                </a:solidFill>
                <a:latin typeface="Comic Sans MS" panose="030F0702030302020204" pitchFamily="66" charset="0"/>
              </a:rPr>
              <a:t>    </a:t>
            </a:r>
          </a:p>
        </p:txBody>
      </p:sp>
      <p:sp>
        <p:nvSpPr>
          <p:cNvPr id="19" name="Rectangle 18"/>
          <p:cNvSpPr/>
          <p:nvPr/>
        </p:nvSpPr>
        <p:spPr>
          <a:xfrm>
            <a:off x="0" y="28575"/>
            <a:ext cx="4841875" cy="4683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rgbClr val="FF0000"/>
                </a:solidFill>
              </a:rPr>
              <a:t>II. While you read</a:t>
            </a:r>
            <a:endParaRPr lang="vi-VN"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3735"/>
                                        </p:tgtEl>
                                        <p:attrNameLst>
                                          <p:attrName>style.visibility</p:attrName>
                                        </p:attrNameLst>
                                      </p:cBhvr>
                                      <p:to>
                                        <p:strVal val="visible"/>
                                      </p:to>
                                    </p:set>
                                    <p:animEffect transition="in" filter="box(in)">
                                      <p:cBhvr>
                                        <p:cTn id="7" dur="500"/>
                                        <p:tgtEl>
                                          <p:spTgt spid="737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73730"/>
                                        </p:tgtEl>
                                        <p:attrNameLst>
                                          <p:attrName>style.visibility</p:attrName>
                                        </p:attrNameLst>
                                      </p:cBhvr>
                                      <p:to>
                                        <p:strVal val="visible"/>
                                      </p:to>
                                    </p:set>
                                    <p:animEffect transition="in" filter="fade">
                                      <p:cBhvr>
                                        <p:cTn id="12" dur="192" decel="100000"/>
                                        <p:tgtEl>
                                          <p:spTgt spid="73730"/>
                                        </p:tgtEl>
                                      </p:cBhvr>
                                    </p:animEffect>
                                    <p:animScale>
                                      <p:cBhvr>
                                        <p:cTn id="13" dur="192" decel="100000"/>
                                        <p:tgtEl>
                                          <p:spTgt spid="73730"/>
                                        </p:tgtEl>
                                      </p:cBhvr>
                                      <p:from x="10000" y="10000"/>
                                      <p:to x="200000" y="450000"/>
                                    </p:animScale>
                                    <p:animScale>
                                      <p:cBhvr>
                                        <p:cTn id="14" dur="308" accel="100000" fill="hold">
                                          <p:stCondLst>
                                            <p:cond delay="192"/>
                                          </p:stCondLst>
                                        </p:cTn>
                                        <p:tgtEl>
                                          <p:spTgt spid="73730"/>
                                        </p:tgtEl>
                                      </p:cBhvr>
                                      <p:from x="200000" y="450000"/>
                                      <p:to x="100000" y="100000"/>
                                    </p:animScale>
                                    <p:set>
                                      <p:cBhvr>
                                        <p:cTn id="15" dur="192" fill="hold"/>
                                        <p:tgtEl>
                                          <p:spTgt spid="73730"/>
                                        </p:tgtEl>
                                        <p:attrNameLst>
                                          <p:attrName>ppt_x</p:attrName>
                                        </p:attrNameLst>
                                      </p:cBhvr>
                                      <p:to>
                                        <p:strVal val="(0.5)"/>
                                      </p:to>
                                    </p:set>
                                    <p:anim from="(0.5)" to="(#ppt_x)" calcmode="lin" valueType="num">
                                      <p:cBhvr>
                                        <p:cTn id="16" dur="308" accel="100000" fill="hold">
                                          <p:stCondLst>
                                            <p:cond delay="192"/>
                                          </p:stCondLst>
                                        </p:cTn>
                                        <p:tgtEl>
                                          <p:spTgt spid="73730"/>
                                        </p:tgtEl>
                                        <p:attrNameLst>
                                          <p:attrName>ppt_x</p:attrName>
                                        </p:attrNameLst>
                                      </p:cBhvr>
                                    </p:anim>
                                    <p:set>
                                      <p:cBhvr>
                                        <p:cTn id="17" dur="192" fill="hold"/>
                                        <p:tgtEl>
                                          <p:spTgt spid="73730"/>
                                        </p:tgtEl>
                                        <p:attrNameLst>
                                          <p:attrName>ppt_y</p:attrName>
                                        </p:attrNameLst>
                                      </p:cBhvr>
                                      <p:to>
                                        <p:strVal val="(#ppt_y+0.4)"/>
                                      </p:to>
                                    </p:set>
                                    <p:anim from="(#ppt_y+0.4)" to="(#ppt_y)" calcmode="lin" valueType="num">
                                      <p:cBhvr>
                                        <p:cTn id="18" dur="308" accel="100000" fill="hold">
                                          <p:stCondLst>
                                            <p:cond delay="192"/>
                                          </p:stCondLst>
                                        </p:cTn>
                                        <p:tgtEl>
                                          <p:spTgt spid="73730"/>
                                        </p:tgtEl>
                                        <p:attrNameLst>
                                          <p:attrName>ppt_y</p:attrName>
                                        </p:attrNameLst>
                                      </p:cBhvr>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47" presetClass="entr" presetSubtype="0" fill="hold" nodeType="clickEffect">
                                  <p:stCondLst>
                                    <p:cond delay="0"/>
                                  </p:stCondLst>
                                  <p:childTnLst>
                                    <p:set>
                                      <p:cBhvr>
                                        <p:cTn id="22" dur="1" fill="hold">
                                          <p:stCondLst>
                                            <p:cond delay="0"/>
                                          </p:stCondLst>
                                        </p:cTn>
                                        <p:tgtEl>
                                          <p:spTgt spid="73736">
                                            <p:txEl>
                                              <p:pRg st="0" end="0"/>
                                            </p:txEl>
                                          </p:spTgt>
                                        </p:tgtEl>
                                        <p:attrNameLst>
                                          <p:attrName>style.visibility</p:attrName>
                                        </p:attrNameLst>
                                      </p:cBhvr>
                                      <p:to>
                                        <p:strVal val="visible"/>
                                      </p:to>
                                    </p:set>
                                    <p:animEffect transition="in" filter="fade">
                                      <p:cBhvr>
                                        <p:cTn id="23" dur="500"/>
                                        <p:tgtEl>
                                          <p:spTgt spid="73736">
                                            <p:txEl>
                                              <p:pRg st="0" end="0"/>
                                            </p:txEl>
                                          </p:spTgt>
                                        </p:tgtEl>
                                      </p:cBhvr>
                                    </p:animEffect>
                                    <p:anim calcmode="lin" valueType="num">
                                      <p:cBhvr>
                                        <p:cTn id="24" dur="500" fill="hold"/>
                                        <p:tgtEl>
                                          <p:spTgt spid="73736">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73736">
                                            <p:txEl>
                                              <p:pRg st="0" end="0"/>
                                            </p:txEl>
                                          </p:spTgt>
                                        </p:tgtEl>
                                        <p:attrNameLst>
                                          <p:attrName>ppt_y</p:attrName>
                                        </p:attrNameLst>
                                      </p:cBhvr>
                                      <p:tavLst>
                                        <p:tav tm="0">
                                          <p:val>
                                            <p:strVal val="#ppt_y-.1"/>
                                          </p:val>
                                        </p:tav>
                                        <p:tav tm="100000">
                                          <p:val>
                                            <p:strVal val="#ppt_y"/>
                                          </p:val>
                                        </p:tav>
                                      </p:tavLst>
                                    </p:anim>
                                  </p:childTnLst>
                                </p:cTn>
                              </p:par>
                              <p:par>
                                <p:cTn id="26" presetID="47" presetClass="entr" presetSubtype="0" fill="hold" nodeType="withEffect">
                                  <p:stCondLst>
                                    <p:cond delay="0"/>
                                  </p:stCondLst>
                                  <p:childTnLst>
                                    <p:set>
                                      <p:cBhvr>
                                        <p:cTn id="27" dur="1" fill="hold">
                                          <p:stCondLst>
                                            <p:cond delay="0"/>
                                          </p:stCondLst>
                                        </p:cTn>
                                        <p:tgtEl>
                                          <p:spTgt spid="73736">
                                            <p:txEl>
                                              <p:pRg st="1" end="1"/>
                                            </p:txEl>
                                          </p:spTgt>
                                        </p:tgtEl>
                                        <p:attrNameLst>
                                          <p:attrName>style.visibility</p:attrName>
                                        </p:attrNameLst>
                                      </p:cBhvr>
                                      <p:to>
                                        <p:strVal val="visible"/>
                                      </p:to>
                                    </p:set>
                                    <p:animEffect transition="in" filter="fade">
                                      <p:cBhvr>
                                        <p:cTn id="28" dur="500"/>
                                        <p:tgtEl>
                                          <p:spTgt spid="73736">
                                            <p:txEl>
                                              <p:pRg st="1" end="1"/>
                                            </p:txEl>
                                          </p:spTgt>
                                        </p:tgtEl>
                                      </p:cBhvr>
                                    </p:animEffect>
                                    <p:anim calcmode="lin" valueType="num">
                                      <p:cBhvr>
                                        <p:cTn id="29" dur="500" fill="hold"/>
                                        <p:tgtEl>
                                          <p:spTgt spid="73736">
                                            <p:txEl>
                                              <p:pRg st="1" end="1"/>
                                            </p:txEl>
                                          </p:spTgt>
                                        </p:tgtEl>
                                        <p:attrNameLst>
                                          <p:attrName>ppt_x</p:attrName>
                                        </p:attrNameLst>
                                      </p:cBhvr>
                                      <p:tavLst>
                                        <p:tav tm="0">
                                          <p:val>
                                            <p:strVal val="#ppt_x"/>
                                          </p:val>
                                        </p:tav>
                                        <p:tav tm="100000">
                                          <p:val>
                                            <p:strVal val="#ppt_x"/>
                                          </p:val>
                                        </p:tav>
                                      </p:tavLst>
                                    </p:anim>
                                    <p:anim calcmode="lin" valueType="num">
                                      <p:cBhvr>
                                        <p:cTn id="30" dur="500" fill="hold"/>
                                        <p:tgtEl>
                                          <p:spTgt spid="73736">
                                            <p:txEl>
                                              <p:pRg st="1" end="1"/>
                                            </p:txEl>
                                          </p:spTgt>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73736">
                                            <p:txEl>
                                              <p:pRg st="2" end="2"/>
                                            </p:txEl>
                                          </p:spTgt>
                                        </p:tgtEl>
                                        <p:attrNameLst>
                                          <p:attrName>style.visibility</p:attrName>
                                        </p:attrNameLst>
                                      </p:cBhvr>
                                      <p:to>
                                        <p:strVal val="visible"/>
                                      </p:to>
                                    </p:set>
                                    <p:animEffect transition="in" filter="fade">
                                      <p:cBhvr>
                                        <p:cTn id="33" dur="500"/>
                                        <p:tgtEl>
                                          <p:spTgt spid="73736">
                                            <p:txEl>
                                              <p:pRg st="2" end="2"/>
                                            </p:txEl>
                                          </p:spTgt>
                                        </p:tgtEl>
                                      </p:cBhvr>
                                    </p:animEffect>
                                    <p:anim calcmode="lin" valueType="num">
                                      <p:cBhvr>
                                        <p:cTn id="34" dur="500" fill="hold"/>
                                        <p:tgtEl>
                                          <p:spTgt spid="73736">
                                            <p:txEl>
                                              <p:pRg st="2" end="2"/>
                                            </p:txEl>
                                          </p:spTgt>
                                        </p:tgtEl>
                                        <p:attrNameLst>
                                          <p:attrName>ppt_x</p:attrName>
                                        </p:attrNameLst>
                                      </p:cBhvr>
                                      <p:tavLst>
                                        <p:tav tm="0">
                                          <p:val>
                                            <p:strVal val="#ppt_x"/>
                                          </p:val>
                                        </p:tav>
                                        <p:tav tm="100000">
                                          <p:val>
                                            <p:strVal val="#ppt_x"/>
                                          </p:val>
                                        </p:tav>
                                      </p:tavLst>
                                    </p:anim>
                                    <p:anim calcmode="lin" valueType="num">
                                      <p:cBhvr>
                                        <p:cTn id="35" dur="500" fill="hold"/>
                                        <p:tgtEl>
                                          <p:spTgt spid="73736">
                                            <p:txEl>
                                              <p:pRg st="2" end="2"/>
                                            </p:txEl>
                                          </p:spTgt>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73736">
                                            <p:txEl>
                                              <p:pRg st="3" end="3"/>
                                            </p:txEl>
                                          </p:spTgt>
                                        </p:tgtEl>
                                        <p:attrNameLst>
                                          <p:attrName>style.visibility</p:attrName>
                                        </p:attrNameLst>
                                      </p:cBhvr>
                                      <p:to>
                                        <p:strVal val="visible"/>
                                      </p:to>
                                    </p:set>
                                    <p:animEffect transition="in" filter="fade">
                                      <p:cBhvr>
                                        <p:cTn id="38" dur="500"/>
                                        <p:tgtEl>
                                          <p:spTgt spid="73736">
                                            <p:txEl>
                                              <p:pRg st="3" end="3"/>
                                            </p:txEl>
                                          </p:spTgt>
                                        </p:tgtEl>
                                      </p:cBhvr>
                                    </p:animEffect>
                                    <p:anim calcmode="lin" valueType="num">
                                      <p:cBhvr>
                                        <p:cTn id="39" dur="500" fill="hold"/>
                                        <p:tgtEl>
                                          <p:spTgt spid="73736">
                                            <p:txEl>
                                              <p:pRg st="3" end="3"/>
                                            </p:txEl>
                                          </p:spTgt>
                                        </p:tgtEl>
                                        <p:attrNameLst>
                                          <p:attrName>ppt_x</p:attrName>
                                        </p:attrNameLst>
                                      </p:cBhvr>
                                      <p:tavLst>
                                        <p:tav tm="0">
                                          <p:val>
                                            <p:strVal val="#ppt_x"/>
                                          </p:val>
                                        </p:tav>
                                        <p:tav tm="100000">
                                          <p:val>
                                            <p:strVal val="#ppt_x"/>
                                          </p:val>
                                        </p:tav>
                                      </p:tavLst>
                                    </p:anim>
                                    <p:anim calcmode="lin" valueType="num">
                                      <p:cBhvr>
                                        <p:cTn id="40" dur="500" fill="hold"/>
                                        <p:tgtEl>
                                          <p:spTgt spid="73736">
                                            <p:txEl>
                                              <p:pRg st="3" end="3"/>
                                            </p:txEl>
                                          </p:spTgt>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73736">
                                            <p:txEl>
                                              <p:pRg st="4" end="4"/>
                                            </p:txEl>
                                          </p:spTgt>
                                        </p:tgtEl>
                                        <p:attrNameLst>
                                          <p:attrName>style.visibility</p:attrName>
                                        </p:attrNameLst>
                                      </p:cBhvr>
                                      <p:to>
                                        <p:strVal val="visible"/>
                                      </p:to>
                                    </p:set>
                                    <p:animEffect transition="in" filter="fade">
                                      <p:cBhvr>
                                        <p:cTn id="43" dur="500"/>
                                        <p:tgtEl>
                                          <p:spTgt spid="73736">
                                            <p:txEl>
                                              <p:pRg st="4" end="4"/>
                                            </p:txEl>
                                          </p:spTgt>
                                        </p:tgtEl>
                                      </p:cBhvr>
                                    </p:animEffect>
                                    <p:anim calcmode="lin" valueType="num">
                                      <p:cBhvr>
                                        <p:cTn id="44" dur="500" fill="hold"/>
                                        <p:tgtEl>
                                          <p:spTgt spid="73736">
                                            <p:txEl>
                                              <p:pRg st="4" end="4"/>
                                            </p:txEl>
                                          </p:spTgt>
                                        </p:tgtEl>
                                        <p:attrNameLst>
                                          <p:attrName>ppt_x</p:attrName>
                                        </p:attrNameLst>
                                      </p:cBhvr>
                                      <p:tavLst>
                                        <p:tav tm="0">
                                          <p:val>
                                            <p:strVal val="#ppt_x"/>
                                          </p:val>
                                        </p:tav>
                                        <p:tav tm="100000">
                                          <p:val>
                                            <p:strVal val="#ppt_x"/>
                                          </p:val>
                                        </p:tav>
                                      </p:tavLst>
                                    </p:anim>
                                    <p:anim calcmode="lin" valueType="num">
                                      <p:cBhvr>
                                        <p:cTn id="45" dur="500" fill="hold"/>
                                        <p:tgtEl>
                                          <p:spTgt spid="7373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6" fill="hold" nodeType="clickPar">
                      <p:stCondLst>
                        <p:cond delay="indefinite"/>
                      </p:stCondLst>
                      <p:childTnLst>
                        <p:par>
                          <p:cTn id="47" fill="hold" nodeType="withGroup">
                            <p:stCondLst>
                              <p:cond delay="0"/>
                            </p:stCondLst>
                            <p:childTnLst>
                              <p:par>
                                <p:cTn id="48" presetID="51" presetClass="entr" presetSubtype="0" fill="hold" grpId="0" nodeType="clickEffect">
                                  <p:stCondLst>
                                    <p:cond delay="0"/>
                                  </p:stCondLst>
                                  <p:childTnLst>
                                    <p:set>
                                      <p:cBhvr>
                                        <p:cTn id="49" dur="1" fill="hold">
                                          <p:stCondLst>
                                            <p:cond delay="0"/>
                                          </p:stCondLst>
                                        </p:cTn>
                                        <p:tgtEl>
                                          <p:spTgt spid="73740"/>
                                        </p:tgtEl>
                                        <p:attrNameLst>
                                          <p:attrName>style.visibility</p:attrName>
                                        </p:attrNameLst>
                                      </p:cBhvr>
                                      <p:to>
                                        <p:strVal val="visible"/>
                                      </p:to>
                                    </p:set>
                                    <p:animEffect transition="in" filter="fade">
                                      <p:cBhvr>
                                        <p:cTn id="50" dur="192" decel="100000"/>
                                        <p:tgtEl>
                                          <p:spTgt spid="73740"/>
                                        </p:tgtEl>
                                      </p:cBhvr>
                                    </p:animEffect>
                                    <p:animScale>
                                      <p:cBhvr>
                                        <p:cTn id="51" dur="192" decel="100000"/>
                                        <p:tgtEl>
                                          <p:spTgt spid="73740"/>
                                        </p:tgtEl>
                                      </p:cBhvr>
                                      <p:from x="10000" y="10000"/>
                                      <p:to x="200000" y="450000"/>
                                    </p:animScale>
                                    <p:animScale>
                                      <p:cBhvr>
                                        <p:cTn id="52" dur="308" accel="100000" fill="hold">
                                          <p:stCondLst>
                                            <p:cond delay="192"/>
                                          </p:stCondLst>
                                        </p:cTn>
                                        <p:tgtEl>
                                          <p:spTgt spid="73740"/>
                                        </p:tgtEl>
                                      </p:cBhvr>
                                      <p:from x="200000" y="450000"/>
                                      <p:to x="100000" y="100000"/>
                                    </p:animScale>
                                    <p:set>
                                      <p:cBhvr>
                                        <p:cTn id="53" dur="192" fill="hold"/>
                                        <p:tgtEl>
                                          <p:spTgt spid="73740"/>
                                        </p:tgtEl>
                                        <p:attrNameLst>
                                          <p:attrName>ppt_x</p:attrName>
                                        </p:attrNameLst>
                                      </p:cBhvr>
                                      <p:to>
                                        <p:strVal val="(0.5)"/>
                                      </p:to>
                                    </p:set>
                                    <p:anim from="(0.5)" to="(#ppt_x)" calcmode="lin" valueType="num">
                                      <p:cBhvr>
                                        <p:cTn id="54" dur="308" accel="100000" fill="hold">
                                          <p:stCondLst>
                                            <p:cond delay="192"/>
                                          </p:stCondLst>
                                        </p:cTn>
                                        <p:tgtEl>
                                          <p:spTgt spid="73740"/>
                                        </p:tgtEl>
                                        <p:attrNameLst>
                                          <p:attrName>ppt_x</p:attrName>
                                        </p:attrNameLst>
                                      </p:cBhvr>
                                    </p:anim>
                                    <p:set>
                                      <p:cBhvr>
                                        <p:cTn id="55" dur="192" fill="hold"/>
                                        <p:tgtEl>
                                          <p:spTgt spid="73740"/>
                                        </p:tgtEl>
                                        <p:attrNameLst>
                                          <p:attrName>ppt_y</p:attrName>
                                        </p:attrNameLst>
                                      </p:cBhvr>
                                      <p:to>
                                        <p:strVal val="(#ppt_y+0.4)"/>
                                      </p:to>
                                    </p:set>
                                    <p:anim from="(#ppt_y+0.4)" to="(#ppt_y)" calcmode="lin" valueType="num">
                                      <p:cBhvr>
                                        <p:cTn id="56" dur="308" accel="100000" fill="hold">
                                          <p:stCondLst>
                                            <p:cond delay="192"/>
                                          </p:stCondLst>
                                        </p:cTn>
                                        <p:tgtEl>
                                          <p:spTgt spid="73740"/>
                                        </p:tgtEl>
                                        <p:attrNameLst>
                                          <p:attrName>ppt_y</p:attrName>
                                        </p:attrNameLst>
                                      </p:cBhvr>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73741"/>
                                        </p:tgtEl>
                                        <p:attrNameLst>
                                          <p:attrName>style.visibility</p:attrName>
                                        </p:attrNameLst>
                                      </p:cBhvr>
                                      <p:to>
                                        <p:strVal val="visible"/>
                                      </p:to>
                                    </p:set>
                                    <p:animEffect transition="in" filter="fade">
                                      <p:cBhvr>
                                        <p:cTn id="61" dur="192" decel="100000"/>
                                        <p:tgtEl>
                                          <p:spTgt spid="73741"/>
                                        </p:tgtEl>
                                      </p:cBhvr>
                                    </p:animEffect>
                                    <p:animScale>
                                      <p:cBhvr>
                                        <p:cTn id="62" dur="192" decel="100000"/>
                                        <p:tgtEl>
                                          <p:spTgt spid="73741"/>
                                        </p:tgtEl>
                                      </p:cBhvr>
                                      <p:from x="10000" y="10000"/>
                                      <p:to x="200000" y="450000"/>
                                    </p:animScale>
                                    <p:animScale>
                                      <p:cBhvr>
                                        <p:cTn id="63" dur="308" accel="100000" fill="hold">
                                          <p:stCondLst>
                                            <p:cond delay="192"/>
                                          </p:stCondLst>
                                        </p:cTn>
                                        <p:tgtEl>
                                          <p:spTgt spid="73741"/>
                                        </p:tgtEl>
                                      </p:cBhvr>
                                      <p:from x="200000" y="450000"/>
                                      <p:to x="100000" y="100000"/>
                                    </p:animScale>
                                    <p:set>
                                      <p:cBhvr>
                                        <p:cTn id="64" dur="192" fill="hold"/>
                                        <p:tgtEl>
                                          <p:spTgt spid="73741"/>
                                        </p:tgtEl>
                                        <p:attrNameLst>
                                          <p:attrName>ppt_x</p:attrName>
                                        </p:attrNameLst>
                                      </p:cBhvr>
                                      <p:to>
                                        <p:strVal val="(0.5)"/>
                                      </p:to>
                                    </p:set>
                                    <p:anim from="(0.5)" to="(#ppt_x)" calcmode="lin" valueType="num">
                                      <p:cBhvr>
                                        <p:cTn id="65" dur="308" accel="100000" fill="hold">
                                          <p:stCondLst>
                                            <p:cond delay="192"/>
                                          </p:stCondLst>
                                        </p:cTn>
                                        <p:tgtEl>
                                          <p:spTgt spid="73741"/>
                                        </p:tgtEl>
                                        <p:attrNameLst>
                                          <p:attrName>ppt_x</p:attrName>
                                        </p:attrNameLst>
                                      </p:cBhvr>
                                    </p:anim>
                                    <p:set>
                                      <p:cBhvr>
                                        <p:cTn id="66" dur="192" fill="hold"/>
                                        <p:tgtEl>
                                          <p:spTgt spid="73741"/>
                                        </p:tgtEl>
                                        <p:attrNameLst>
                                          <p:attrName>ppt_y</p:attrName>
                                        </p:attrNameLst>
                                      </p:cBhvr>
                                      <p:to>
                                        <p:strVal val="(#ppt_y+0.4)"/>
                                      </p:to>
                                    </p:set>
                                    <p:anim from="(#ppt_y+0.4)" to="(#ppt_y)" calcmode="lin" valueType="num">
                                      <p:cBhvr>
                                        <p:cTn id="67" dur="308" accel="100000" fill="hold">
                                          <p:stCondLst>
                                            <p:cond delay="192"/>
                                          </p:stCondLst>
                                        </p:cTn>
                                        <p:tgtEl>
                                          <p:spTgt spid="73741"/>
                                        </p:tgtEl>
                                        <p:attrNameLst>
                                          <p:attrName>ppt_y</p:attrName>
                                        </p:attrNameLst>
                                      </p:cBhvr>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30" presetClass="entr" presetSubtype="0" fill="hold" grpId="0" nodeType="clickEffect">
                                  <p:stCondLst>
                                    <p:cond delay="0"/>
                                  </p:stCondLst>
                                  <p:childTnLst>
                                    <p:set>
                                      <p:cBhvr>
                                        <p:cTn id="71" dur="1" fill="hold">
                                          <p:stCondLst>
                                            <p:cond delay="0"/>
                                          </p:stCondLst>
                                        </p:cTn>
                                        <p:tgtEl>
                                          <p:spTgt spid="73742"/>
                                        </p:tgtEl>
                                        <p:attrNameLst>
                                          <p:attrName>style.visibility</p:attrName>
                                        </p:attrNameLst>
                                      </p:cBhvr>
                                      <p:to>
                                        <p:strVal val="visible"/>
                                      </p:to>
                                    </p:set>
                                    <p:animEffect transition="in" filter="fade">
                                      <p:cBhvr>
                                        <p:cTn id="72" dur="400" decel="100000"/>
                                        <p:tgtEl>
                                          <p:spTgt spid="73742"/>
                                        </p:tgtEl>
                                      </p:cBhvr>
                                    </p:animEffect>
                                    <p:anim calcmode="lin" valueType="num">
                                      <p:cBhvr>
                                        <p:cTn id="73" dur="400" decel="100000" fill="hold"/>
                                        <p:tgtEl>
                                          <p:spTgt spid="73742"/>
                                        </p:tgtEl>
                                        <p:attrNameLst>
                                          <p:attrName>style.rotation</p:attrName>
                                        </p:attrNameLst>
                                      </p:cBhvr>
                                      <p:tavLst>
                                        <p:tav tm="0">
                                          <p:val>
                                            <p:fltVal val="-90"/>
                                          </p:val>
                                        </p:tav>
                                        <p:tav tm="100000">
                                          <p:val>
                                            <p:fltVal val="0"/>
                                          </p:val>
                                        </p:tav>
                                      </p:tavLst>
                                    </p:anim>
                                    <p:anim calcmode="lin" valueType="num">
                                      <p:cBhvr>
                                        <p:cTn id="74" dur="400" decel="100000" fill="hold"/>
                                        <p:tgtEl>
                                          <p:spTgt spid="73742"/>
                                        </p:tgtEl>
                                        <p:attrNameLst>
                                          <p:attrName>ppt_x</p:attrName>
                                        </p:attrNameLst>
                                      </p:cBhvr>
                                      <p:tavLst>
                                        <p:tav tm="0">
                                          <p:val>
                                            <p:strVal val="#ppt_x+0.4"/>
                                          </p:val>
                                        </p:tav>
                                        <p:tav tm="100000">
                                          <p:val>
                                            <p:strVal val="#ppt_x-0.05"/>
                                          </p:val>
                                        </p:tav>
                                      </p:tavLst>
                                    </p:anim>
                                    <p:anim calcmode="lin" valueType="num">
                                      <p:cBhvr>
                                        <p:cTn id="75" dur="400" decel="100000" fill="hold"/>
                                        <p:tgtEl>
                                          <p:spTgt spid="73742"/>
                                        </p:tgtEl>
                                        <p:attrNameLst>
                                          <p:attrName>ppt_y</p:attrName>
                                        </p:attrNameLst>
                                      </p:cBhvr>
                                      <p:tavLst>
                                        <p:tav tm="0">
                                          <p:val>
                                            <p:strVal val="#ppt_y-0.4"/>
                                          </p:val>
                                        </p:tav>
                                        <p:tav tm="100000">
                                          <p:val>
                                            <p:strVal val="#ppt_y+0.1"/>
                                          </p:val>
                                        </p:tav>
                                      </p:tavLst>
                                    </p:anim>
                                    <p:anim calcmode="lin" valueType="num">
                                      <p:cBhvr>
                                        <p:cTn id="76" dur="100" accel="100000" fill="hold">
                                          <p:stCondLst>
                                            <p:cond delay="400"/>
                                          </p:stCondLst>
                                        </p:cTn>
                                        <p:tgtEl>
                                          <p:spTgt spid="73742"/>
                                        </p:tgtEl>
                                        <p:attrNameLst>
                                          <p:attrName>ppt_x</p:attrName>
                                        </p:attrNameLst>
                                      </p:cBhvr>
                                      <p:tavLst>
                                        <p:tav tm="0">
                                          <p:val>
                                            <p:strVal val="#ppt_x-0.05"/>
                                          </p:val>
                                        </p:tav>
                                        <p:tav tm="100000">
                                          <p:val>
                                            <p:strVal val="#ppt_x"/>
                                          </p:val>
                                        </p:tav>
                                      </p:tavLst>
                                    </p:anim>
                                    <p:anim calcmode="lin" valueType="num">
                                      <p:cBhvr>
                                        <p:cTn id="77" dur="100" accel="100000" fill="hold">
                                          <p:stCondLst>
                                            <p:cond delay="400"/>
                                          </p:stCondLst>
                                        </p:cTn>
                                        <p:tgtEl>
                                          <p:spTgt spid="73742"/>
                                        </p:tgtEl>
                                        <p:attrNameLst>
                                          <p:attrName>ppt_y</p:attrName>
                                        </p:attrNameLst>
                                      </p:cBhvr>
                                      <p:tavLst>
                                        <p:tav tm="0">
                                          <p:val>
                                            <p:strVal val="#ppt_y+0.1"/>
                                          </p:val>
                                        </p:tav>
                                        <p:tav tm="100000">
                                          <p:val>
                                            <p:strVal val="#ppt_y"/>
                                          </p:val>
                                        </p:tav>
                                      </p:tavLst>
                                    </p:anim>
                                  </p:childTnLst>
                                </p:cTn>
                              </p:par>
                            </p:childTnLst>
                          </p:cTn>
                        </p:par>
                      </p:childTnLst>
                    </p:cTn>
                  </p:par>
                  <p:par>
                    <p:cTn id="78" fill="hold" nodeType="clickPar">
                      <p:stCondLst>
                        <p:cond delay="indefinite"/>
                      </p:stCondLst>
                      <p:childTnLst>
                        <p:par>
                          <p:cTn id="79" fill="hold" nodeType="withGroup">
                            <p:stCondLst>
                              <p:cond delay="0"/>
                            </p:stCondLst>
                            <p:childTnLst>
                              <p:par>
                                <p:cTn id="80" presetID="51" presetClass="entr" presetSubtype="0" fill="hold" grpId="0" nodeType="clickEffect">
                                  <p:stCondLst>
                                    <p:cond delay="0"/>
                                  </p:stCondLst>
                                  <p:childTnLst>
                                    <p:set>
                                      <p:cBhvr>
                                        <p:cTn id="81" dur="1" fill="hold">
                                          <p:stCondLst>
                                            <p:cond delay="0"/>
                                          </p:stCondLst>
                                        </p:cTn>
                                        <p:tgtEl>
                                          <p:spTgt spid="73743"/>
                                        </p:tgtEl>
                                        <p:attrNameLst>
                                          <p:attrName>style.visibility</p:attrName>
                                        </p:attrNameLst>
                                      </p:cBhvr>
                                      <p:to>
                                        <p:strVal val="visible"/>
                                      </p:to>
                                    </p:set>
                                    <p:animEffect transition="in" filter="fade">
                                      <p:cBhvr>
                                        <p:cTn id="82" dur="192" decel="100000"/>
                                        <p:tgtEl>
                                          <p:spTgt spid="73743"/>
                                        </p:tgtEl>
                                      </p:cBhvr>
                                    </p:animEffect>
                                    <p:animScale>
                                      <p:cBhvr>
                                        <p:cTn id="83" dur="192" decel="100000"/>
                                        <p:tgtEl>
                                          <p:spTgt spid="73743"/>
                                        </p:tgtEl>
                                      </p:cBhvr>
                                      <p:from x="10000" y="10000"/>
                                      <p:to x="200000" y="450000"/>
                                    </p:animScale>
                                    <p:animScale>
                                      <p:cBhvr>
                                        <p:cTn id="84" dur="308" accel="100000" fill="hold">
                                          <p:stCondLst>
                                            <p:cond delay="192"/>
                                          </p:stCondLst>
                                        </p:cTn>
                                        <p:tgtEl>
                                          <p:spTgt spid="73743"/>
                                        </p:tgtEl>
                                      </p:cBhvr>
                                      <p:from x="200000" y="450000"/>
                                      <p:to x="100000" y="100000"/>
                                    </p:animScale>
                                    <p:set>
                                      <p:cBhvr>
                                        <p:cTn id="85" dur="192" fill="hold"/>
                                        <p:tgtEl>
                                          <p:spTgt spid="73743"/>
                                        </p:tgtEl>
                                        <p:attrNameLst>
                                          <p:attrName>ppt_x</p:attrName>
                                        </p:attrNameLst>
                                      </p:cBhvr>
                                      <p:to>
                                        <p:strVal val="(0.5)"/>
                                      </p:to>
                                    </p:set>
                                    <p:anim from="(0.5)" to="(#ppt_x)" calcmode="lin" valueType="num">
                                      <p:cBhvr>
                                        <p:cTn id="86" dur="308" accel="100000" fill="hold">
                                          <p:stCondLst>
                                            <p:cond delay="192"/>
                                          </p:stCondLst>
                                        </p:cTn>
                                        <p:tgtEl>
                                          <p:spTgt spid="73743"/>
                                        </p:tgtEl>
                                        <p:attrNameLst>
                                          <p:attrName>ppt_x</p:attrName>
                                        </p:attrNameLst>
                                      </p:cBhvr>
                                    </p:anim>
                                    <p:set>
                                      <p:cBhvr>
                                        <p:cTn id="87" dur="192" fill="hold"/>
                                        <p:tgtEl>
                                          <p:spTgt spid="73743"/>
                                        </p:tgtEl>
                                        <p:attrNameLst>
                                          <p:attrName>ppt_y</p:attrName>
                                        </p:attrNameLst>
                                      </p:cBhvr>
                                      <p:to>
                                        <p:strVal val="(#ppt_y+0.4)"/>
                                      </p:to>
                                    </p:set>
                                    <p:anim from="(#ppt_y+0.4)" to="(#ppt_y)" calcmode="lin" valueType="num">
                                      <p:cBhvr>
                                        <p:cTn id="88" dur="308" accel="100000" fill="hold">
                                          <p:stCondLst>
                                            <p:cond delay="192"/>
                                          </p:stCondLst>
                                        </p:cTn>
                                        <p:tgtEl>
                                          <p:spTgt spid="73743"/>
                                        </p:tgtEl>
                                        <p:attrNameLst>
                                          <p:attrName>ppt_y</p:attrName>
                                        </p:attrNameLst>
                                      </p:cBhvr>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51" presetClass="entr" presetSubtype="0" fill="hold" grpId="0" nodeType="clickEffect">
                                  <p:stCondLst>
                                    <p:cond delay="0"/>
                                  </p:stCondLst>
                                  <p:childTnLst>
                                    <p:set>
                                      <p:cBhvr>
                                        <p:cTn id="92" dur="1" fill="hold">
                                          <p:stCondLst>
                                            <p:cond delay="0"/>
                                          </p:stCondLst>
                                        </p:cTn>
                                        <p:tgtEl>
                                          <p:spTgt spid="73744"/>
                                        </p:tgtEl>
                                        <p:attrNameLst>
                                          <p:attrName>style.visibility</p:attrName>
                                        </p:attrNameLst>
                                      </p:cBhvr>
                                      <p:to>
                                        <p:strVal val="visible"/>
                                      </p:to>
                                    </p:set>
                                    <p:animEffect transition="in" filter="fade">
                                      <p:cBhvr>
                                        <p:cTn id="93" dur="192" decel="100000"/>
                                        <p:tgtEl>
                                          <p:spTgt spid="73744"/>
                                        </p:tgtEl>
                                      </p:cBhvr>
                                    </p:animEffect>
                                    <p:animScale>
                                      <p:cBhvr>
                                        <p:cTn id="94" dur="192" decel="100000"/>
                                        <p:tgtEl>
                                          <p:spTgt spid="73744"/>
                                        </p:tgtEl>
                                      </p:cBhvr>
                                      <p:from x="10000" y="10000"/>
                                      <p:to x="200000" y="450000"/>
                                    </p:animScale>
                                    <p:animScale>
                                      <p:cBhvr>
                                        <p:cTn id="95" dur="308" accel="100000" fill="hold">
                                          <p:stCondLst>
                                            <p:cond delay="192"/>
                                          </p:stCondLst>
                                        </p:cTn>
                                        <p:tgtEl>
                                          <p:spTgt spid="73744"/>
                                        </p:tgtEl>
                                      </p:cBhvr>
                                      <p:from x="200000" y="450000"/>
                                      <p:to x="100000" y="100000"/>
                                    </p:animScale>
                                    <p:set>
                                      <p:cBhvr>
                                        <p:cTn id="96" dur="192" fill="hold"/>
                                        <p:tgtEl>
                                          <p:spTgt spid="73744"/>
                                        </p:tgtEl>
                                        <p:attrNameLst>
                                          <p:attrName>ppt_x</p:attrName>
                                        </p:attrNameLst>
                                      </p:cBhvr>
                                      <p:to>
                                        <p:strVal val="(0.5)"/>
                                      </p:to>
                                    </p:set>
                                    <p:anim from="(0.5)" to="(#ppt_x)" calcmode="lin" valueType="num">
                                      <p:cBhvr>
                                        <p:cTn id="97" dur="308" accel="100000" fill="hold">
                                          <p:stCondLst>
                                            <p:cond delay="192"/>
                                          </p:stCondLst>
                                        </p:cTn>
                                        <p:tgtEl>
                                          <p:spTgt spid="73744"/>
                                        </p:tgtEl>
                                        <p:attrNameLst>
                                          <p:attrName>ppt_x</p:attrName>
                                        </p:attrNameLst>
                                      </p:cBhvr>
                                    </p:anim>
                                    <p:set>
                                      <p:cBhvr>
                                        <p:cTn id="98" dur="192" fill="hold"/>
                                        <p:tgtEl>
                                          <p:spTgt spid="73744"/>
                                        </p:tgtEl>
                                        <p:attrNameLst>
                                          <p:attrName>ppt_y</p:attrName>
                                        </p:attrNameLst>
                                      </p:cBhvr>
                                      <p:to>
                                        <p:strVal val="(#ppt_y+0.4)"/>
                                      </p:to>
                                    </p:set>
                                    <p:anim from="(#ppt_y+0.4)" to="(#ppt_y)" calcmode="lin" valueType="num">
                                      <p:cBhvr>
                                        <p:cTn id="99" dur="308" accel="100000" fill="hold">
                                          <p:stCondLst>
                                            <p:cond delay="192"/>
                                          </p:stCondLst>
                                        </p:cTn>
                                        <p:tgtEl>
                                          <p:spTgt spid="7374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nimBg="1"/>
      <p:bldP spid="73735" grpId="0"/>
      <p:bldP spid="73740" grpId="0"/>
      <p:bldP spid="73741" grpId="0"/>
      <p:bldP spid="73742" grpId="0"/>
      <p:bldP spid="73743" grpId="0"/>
      <p:bldP spid="73744"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0" y="228600"/>
            <a:ext cx="91440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200" b="1" u="sng">
                <a:solidFill>
                  <a:srgbClr val="6600CC"/>
                </a:solidFill>
              </a:rPr>
              <a:t>Task 2</a:t>
            </a:r>
            <a:r>
              <a:rPr lang="en-US" sz="2200">
                <a:solidFill>
                  <a:srgbClr val="6600CC"/>
                </a:solidFill>
              </a:rPr>
              <a:t>:</a:t>
            </a:r>
            <a:r>
              <a:rPr lang="en-US" sz="2200" b="1">
                <a:solidFill>
                  <a:srgbClr val="800000"/>
                </a:solidFill>
              </a:rPr>
              <a:t> Write down the advantage (s)  and disadvantage (s) of each alternative source of energy.</a:t>
            </a:r>
          </a:p>
        </p:txBody>
      </p:sp>
      <p:graphicFrame>
        <p:nvGraphicFramePr>
          <p:cNvPr id="17517" name="Group 109"/>
          <p:cNvGraphicFramePr>
            <a:graphicFrameLocks noGrp="1"/>
          </p:cNvGraphicFramePr>
          <p:nvPr>
            <p:ph/>
          </p:nvPr>
        </p:nvGraphicFramePr>
        <p:xfrm>
          <a:off x="61913" y="1112838"/>
          <a:ext cx="9144000" cy="5430862"/>
        </p:xfrm>
        <a:graphic>
          <a:graphicData uri="http://schemas.openxmlformats.org/drawingml/2006/table">
            <a:tbl>
              <a:tblPr/>
              <a:tblGrid>
                <a:gridCol w="2286000"/>
                <a:gridCol w="3681413"/>
                <a:gridCol w="3176587"/>
              </a:tblGrid>
              <a:tr h="896099">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Arial" panose="020B0604020202020204" pitchFamily="34" charset="0"/>
                        </a:rPr>
                        <a:t>Sources of energy</a:t>
                      </a: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Arial" panose="020B0604020202020204" pitchFamily="34" charset="0"/>
                        </a:rPr>
                        <a:t>Advantage(s)</a:t>
                      </a: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folHlink"/>
                          </a:solidFill>
                          <a:effectLst/>
                          <a:latin typeface="Arial" panose="020B0604020202020204" pitchFamily="34" charset="0"/>
                        </a:rPr>
                        <a:t>Disadvantage(s)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chemeClr val="folHlink"/>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904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rgbClr val="0033CC"/>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31376">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rgbClr val="0033CC"/>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rgbClr val="0033CC"/>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rgbClr val="0033CC"/>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8073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rgbClr val="0033CC"/>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8305">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rgbClr val="0033CC"/>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1527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smtClean="0">
                        <a:ln>
                          <a:noFill/>
                        </a:ln>
                        <a:solidFill>
                          <a:srgbClr val="0033CC"/>
                        </a:solidFill>
                        <a:effectLst/>
                        <a:latin typeface="Arial" panose="020B0604020202020204" pitchFamily="34" charset="0"/>
                      </a:endParaRPr>
                    </a:p>
                  </a:txBody>
                  <a:tcPr marT="45717" marB="457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2200" b="1" i="0" u="none" strike="noStrike" cap="none" normalizeH="0" baseline="0" dirty="0" smtClean="0">
                        <a:ln>
                          <a:noFill/>
                        </a:ln>
                        <a:solidFill>
                          <a:schemeClr val="tx1"/>
                        </a:solidFill>
                        <a:effectLst/>
                        <a:latin typeface="Arial" panose="020B0604020202020204" pitchFamily="34" charset="0"/>
                      </a:endParaRPr>
                    </a:p>
                  </a:txBody>
                  <a:tcPr marT="45717" marB="457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490" name="Rectangle 82"/>
          <p:cNvSpPr>
            <a:spLocks noChangeArrowheads="1"/>
          </p:cNvSpPr>
          <p:nvPr/>
        </p:nvSpPr>
        <p:spPr bwMode="auto">
          <a:xfrm>
            <a:off x="2749550" y="2060575"/>
            <a:ext cx="27432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sz="2200" b="1"/>
              <a:t>unlimited.</a:t>
            </a:r>
          </a:p>
        </p:txBody>
      </p:sp>
      <p:sp>
        <p:nvSpPr>
          <p:cNvPr id="17491" name="Rectangle 83"/>
          <p:cNvSpPr>
            <a:spLocks noChangeArrowheads="1"/>
          </p:cNvSpPr>
          <p:nvPr/>
        </p:nvSpPr>
        <p:spPr bwMode="auto">
          <a:xfrm>
            <a:off x="5913438" y="2190750"/>
            <a:ext cx="312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sz="2200" b="1"/>
              <a:t>can be dangerous.</a:t>
            </a:r>
          </a:p>
          <a:p>
            <a:pPr algn="ctr" eaLnBrk="1" hangingPunct="1">
              <a:spcBef>
                <a:spcPct val="0"/>
              </a:spcBef>
              <a:buFontTx/>
              <a:buNone/>
            </a:pPr>
            <a:endParaRPr lang="en-US" sz="2200"/>
          </a:p>
        </p:txBody>
      </p:sp>
      <p:sp>
        <p:nvSpPr>
          <p:cNvPr id="17492" name="Rectangle 84"/>
          <p:cNvSpPr>
            <a:spLocks noChangeArrowheads="1"/>
          </p:cNvSpPr>
          <p:nvPr/>
        </p:nvSpPr>
        <p:spPr bwMode="auto">
          <a:xfrm>
            <a:off x="2446338" y="3135313"/>
            <a:ext cx="3636962"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sz="2200" b="1"/>
              <a:t>not only plentiful &amp;</a:t>
            </a:r>
          </a:p>
          <a:p>
            <a:pPr eaLnBrk="1" hangingPunct="1">
              <a:buFontTx/>
              <a:buNone/>
            </a:pPr>
            <a:r>
              <a:rPr lang="en-US" sz="2200" b="1"/>
              <a:t> infinite but also clean </a:t>
            </a:r>
          </a:p>
          <a:p>
            <a:pPr eaLnBrk="1" hangingPunct="1">
              <a:buFontTx/>
              <a:buNone/>
            </a:pPr>
            <a:r>
              <a:rPr lang="en-US" sz="2200" b="1"/>
              <a:t>&amp; safe.</a:t>
            </a:r>
          </a:p>
          <a:p>
            <a:pPr eaLnBrk="1" hangingPunct="1">
              <a:spcBef>
                <a:spcPct val="0"/>
              </a:spcBef>
              <a:buFontTx/>
              <a:buNone/>
            </a:pPr>
            <a:endParaRPr lang="en-US" sz="2200"/>
          </a:p>
        </p:txBody>
      </p:sp>
      <p:sp>
        <p:nvSpPr>
          <p:cNvPr id="17494" name="Rectangle 86"/>
          <p:cNvSpPr>
            <a:spLocks noChangeArrowheads="1"/>
          </p:cNvSpPr>
          <p:nvPr/>
        </p:nvSpPr>
        <p:spPr bwMode="auto">
          <a:xfrm>
            <a:off x="6111875" y="2997200"/>
            <a:ext cx="3048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None/>
            </a:pPr>
            <a:r>
              <a:rPr lang="en-US" sz="2200" b="1"/>
              <a:t>only possible </a:t>
            </a:r>
          </a:p>
          <a:p>
            <a:pPr eaLnBrk="1" hangingPunct="1">
              <a:buFontTx/>
              <a:buNone/>
            </a:pPr>
            <a:r>
              <a:rPr lang="en-US" sz="2200" b="1"/>
              <a:t>during the day time.</a:t>
            </a:r>
          </a:p>
          <a:p>
            <a:pPr eaLnBrk="1" hangingPunct="1">
              <a:spcBef>
                <a:spcPct val="0"/>
              </a:spcBef>
              <a:buFontTx/>
              <a:buNone/>
            </a:pPr>
            <a:endParaRPr lang="en-US" sz="2200"/>
          </a:p>
        </p:txBody>
      </p:sp>
      <p:sp>
        <p:nvSpPr>
          <p:cNvPr id="17495" name="Rectangle 87"/>
          <p:cNvSpPr>
            <a:spLocks noChangeArrowheads="1"/>
          </p:cNvSpPr>
          <p:nvPr/>
        </p:nvSpPr>
        <p:spPr bwMode="auto">
          <a:xfrm>
            <a:off x="2540000" y="4065588"/>
            <a:ext cx="3200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200" b="1"/>
              <a:t>clean and unlimited.</a:t>
            </a:r>
          </a:p>
        </p:txBody>
      </p:sp>
      <p:sp>
        <p:nvSpPr>
          <p:cNvPr id="17496" name="Rectangle 88"/>
          <p:cNvSpPr>
            <a:spLocks noChangeArrowheads="1"/>
          </p:cNvSpPr>
          <p:nvPr/>
        </p:nvSpPr>
        <p:spPr bwMode="auto">
          <a:xfrm>
            <a:off x="6858000" y="4273550"/>
            <a:ext cx="144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buFontTx/>
              <a:buNone/>
            </a:pPr>
            <a:r>
              <a:rPr lang="en-US" sz="2200" b="1"/>
              <a:t>expensive.</a:t>
            </a:r>
          </a:p>
          <a:p>
            <a:pPr algn="ctr" eaLnBrk="1" hangingPunct="1">
              <a:spcBef>
                <a:spcPct val="0"/>
              </a:spcBef>
              <a:buFontTx/>
              <a:buNone/>
            </a:pPr>
            <a:endParaRPr lang="en-US" sz="2200"/>
          </a:p>
        </p:txBody>
      </p:sp>
      <p:sp>
        <p:nvSpPr>
          <p:cNvPr id="17497" name="Rectangle 89"/>
          <p:cNvSpPr>
            <a:spLocks noChangeArrowheads="1"/>
          </p:cNvSpPr>
          <p:nvPr/>
        </p:nvSpPr>
        <p:spPr bwMode="auto">
          <a:xfrm>
            <a:off x="2463800" y="4914900"/>
            <a:ext cx="3352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200" b="1"/>
              <a:t>clean and unlimited.</a:t>
            </a:r>
          </a:p>
        </p:txBody>
      </p:sp>
      <p:sp>
        <p:nvSpPr>
          <p:cNvPr id="17498" name="Rectangle 90"/>
          <p:cNvSpPr>
            <a:spLocks noChangeArrowheads="1"/>
          </p:cNvSpPr>
          <p:nvPr/>
        </p:nvSpPr>
        <p:spPr bwMode="auto">
          <a:xfrm>
            <a:off x="5943600" y="4845050"/>
            <a:ext cx="31242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200" b="1"/>
              <a:t>no wind → no energy</a:t>
            </a:r>
          </a:p>
        </p:txBody>
      </p:sp>
      <p:sp>
        <p:nvSpPr>
          <p:cNvPr id="17499" name="Rectangle 91"/>
          <p:cNvSpPr>
            <a:spLocks noChangeArrowheads="1"/>
          </p:cNvSpPr>
          <p:nvPr/>
        </p:nvSpPr>
        <p:spPr bwMode="auto">
          <a:xfrm>
            <a:off x="3149600" y="5554663"/>
            <a:ext cx="19812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200" b="1"/>
              <a:t>Clean &amp; available.</a:t>
            </a:r>
          </a:p>
        </p:txBody>
      </p:sp>
      <p:sp>
        <p:nvSpPr>
          <p:cNvPr id="17500" name="Rectangle 92"/>
          <p:cNvSpPr>
            <a:spLocks noChangeArrowheads="1"/>
          </p:cNvSpPr>
          <p:nvPr/>
        </p:nvSpPr>
        <p:spPr bwMode="auto">
          <a:xfrm>
            <a:off x="5991225" y="5521325"/>
            <a:ext cx="31242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200" b="1"/>
              <a:t>available only in </a:t>
            </a:r>
          </a:p>
          <a:p>
            <a:pPr algn="ctr" eaLnBrk="1" hangingPunct="1">
              <a:spcBef>
                <a:spcPct val="0"/>
              </a:spcBef>
              <a:buFontTx/>
              <a:buNone/>
            </a:pPr>
            <a:r>
              <a:rPr lang="en-US" sz="2200" b="1"/>
              <a:t>a few places.</a:t>
            </a:r>
          </a:p>
        </p:txBody>
      </p:sp>
      <p:sp>
        <p:nvSpPr>
          <p:cNvPr id="17511" name="Rectangle 103"/>
          <p:cNvSpPr>
            <a:spLocks noChangeArrowheads="1"/>
          </p:cNvSpPr>
          <p:nvPr/>
        </p:nvSpPr>
        <p:spPr bwMode="auto">
          <a:xfrm>
            <a:off x="0" y="2155825"/>
            <a:ext cx="2130425"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b="1">
                <a:solidFill>
                  <a:srgbClr val="0033CC"/>
                </a:solidFill>
              </a:rPr>
              <a:t>Nuclear power</a:t>
            </a:r>
          </a:p>
        </p:txBody>
      </p:sp>
      <p:sp>
        <p:nvSpPr>
          <p:cNvPr id="17512" name="Rectangle 104"/>
          <p:cNvSpPr>
            <a:spLocks noChangeArrowheads="1"/>
          </p:cNvSpPr>
          <p:nvPr/>
        </p:nvSpPr>
        <p:spPr bwMode="auto">
          <a:xfrm>
            <a:off x="82550" y="2881313"/>
            <a:ext cx="1895475"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b="1">
                <a:solidFill>
                  <a:srgbClr val="0033CC"/>
                </a:solidFill>
              </a:rPr>
              <a:t>Solar energy</a:t>
            </a:r>
          </a:p>
        </p:txBody>
      </p:sp>
      <p:sp>
        <p:nvSpPr>
          <p:cNvPr id="17513" name="Rectangle 105"/>
          <p:cNvSpPr>
            <a:spLocks noChangeArrowheads="1"/>
          </p:cNvSpPr>
          <p:nvPr/>
        </p:nvSpPr>
        <p:spPr bwMode="auto">
          <a:xfrm>
            <a:off x="0" y="4270375"/>
            <a:ext cx="18684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b="1">
                <a:solidFill>
                  <a:srgbClr val="0033CC"/>
                </a:solidFill>
              </a:rPr>
              <a:t>Water power</a:t>
            </a:r>
          </a:p>
        </p:txBody>
      </p:sp>
      <p:sp>
        <p:nvSpPr>
          <p:cNvPr id="17514" name="Rectangle 106"/>
          <p:cNvSpPr>
            <a:spLocks noChangeArrowheads="1"/>
          </p:cNvSpPr>
          <p:nvPr/>
        </p:nvSpPr>
        <p:spPr bwMode="auto">
          <a:xfrm>
            <a:off x="82550" y="5024438"/>
            <a:ext cx="1784350" cy="430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b="1">
                <a:solidFill>
                  <a:srgbClr val="0033CC"/>
                </a:solidFill>
              </a:rPr>
              <a:t>Wind power</a:t>
            </a:r>
          </a:p>
        </p:txBody>
      </p:sp>
      <p:sp>
        <p:nvSpPr>
          <p:cNvPr id="17515" name="Rectangle 107"/>
          <p:cNvSpPr>
            <a:spLocks noChangeArrowheads="1"/>
          </p:cNvSpPr>
          <p:nvPr/>
        </p:nvSpPr>
        <p:spPr bwMode="auto">
          <a:xfrm>
            <a:off x="0" y="5870575"/>
            <a:ext cx="2414588" cy="43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200" b="1">
                <a:solidFill>
                  <a:srgbClr val="0033CC"/>
                </a:solidFill>
              </a:rPr>
              <a:t>Geothermal heat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517"/>
                                        </p:tgtEl>
                                        <p:attrNameLst>
                                          <p:attrName>style.visibility</p:attrName>
                                        </p:attrNameLst>
                                      </p:cBhvr>
                                      <p:to>
                                        <p:strVal val="visible"/>
                                      </p:to>
                                    </p:set>
                                    <p:anim calcmode="lin" valueType="num">
                                      <p:cBhvr additive="base">
                                        <p:cTn id="7" dur="500" fill="hold"/>
                                        <p:tgtEl>
                                          <p:spTgt spid="17517"/>
                                        </p:tgtEl>
                                        <p:attrNameLst>
                                          <p:attrName>ppt_x</p:attrName>
                                        </p:attrNameLst>
                                      </p:cBhvr>
                                      <p:tavLst>
                                        <p:tav tm="0">
                                          <p:val>
                                            <p:strVal val="#ppt_x"/>
                                          </p:val>
                                        </p:tav>
                                        <p:tav tm="100000">
                                          <p:val>
                                            <p:strVal val="#ppt_x"/>
                                          </p:val>
                                        </p:tav>
                                      </p:tavLst>
                                    </p:anim>
                                    <p:anim calcmode="lin" valueType="num">
                                      <p:cBhvr additive="base">
                                        <p:cTn id="8" dur="500" fill="hold"/>
                                        <p:tgtEl>
                                          <p:spTgt spid="1751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7511"/>
                                        </p:tgtEl>
                                        <p:attrNameLst>
                                          <p:attrName>style.visibility</p:attrName>
                                        </p:attrNameLst>
                                      </p:cBhvr>
                                      <p:to>
                                        <p:strVal val="visible"/>
                                      </p:to>
                                    </p:set>
                                    <p:animEffect transition="in" filter="wipe(down)">
                                      <p:cBhvr>
                                        <p:cTn id="13" dur="580">
                                          <p:stCondLst>
                                            <p:cond delay="0"/>
                                          </p:stCondLst>
                                        </p:cTn>
                                        <p:tgtEl>
                                          <p:spTgt spid="17511"/>
                                        </p:tgtEl>
                                      </p:cBhvr>
                                    </p:animEffect>
                                    <p:anim calcmode="lin" valueType="num">
                                      <p:cBhvr>
                                        <p:cTn id="14" dur="1822" tmFilter="0,0; 0.14,0.36; 0.43,0.73; 0.71,0.91; 1.0,1.0">
                                          <p:stCondLst>
                                            <p:cond delay="0"/>
                                          </p:stCondLst>
                                        </p:cTn>
                                        <p:tgtEl>
                                          <p:spTgt spid="175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75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75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75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75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7511"/>
                                        </p:tgtEl>
                                      </p:cBhvr>
                                      <p:to x="100000" y="60000"/>
                                    </p:animScale>
                                    <p:animScale>
                                      <p:cBhvr>
                                        <p:cTn id="20" dur="166" decel="50000">
                                          <p:stCondLst>
                                            <p:cond delay="676"/>
                                          </p:stCondLst>
                                        </p:cTn>
                                        <p:tgtEl>
                                          <p:spTgt spid="17511"/>
                                        </p:tgtEl>
                                      </p:cBhvr>
                                      <p:to x="100000" y="100000"/>
                                    </p:animScale>
                                    <p:animScale>
                                      <p:cBhvr>
                                        <p:cTn id="21" dur="26">
                                          <p:stCondLst>
                                            <p:cond delay="1312"/>
                                          </p:stCondLst>
                                        </p:cTn>
                                        <p:tgtEl>
                                          <p:spTgt spid="17511"/>
                                        </p:tgtEl>
                                      </p:cBhvr>
                                      <p:to x="100000" y="80000"/>
                                    </p:animScale>
                                    <p:animScale>
                                      <p:cBhvr>
                                        <p:cTn id="22" dur="166" decel="50000">
                                          <p:stCondLst>
                                            <p:cond delay="1338"/>
                                          </p:stCondLst>
                                        </p:cTn>
                                        <p:tgtEl>
                                          <p:spTgt spid="17511"/>
                                        </p:tgtEl>
                                      </p:cBhvr>
                                      <p:to x="100000" y="100000"/>
                                    </p:animScale>
                                    <p:animScale>
                                      <p:cBhvr>
                                        <p:cTn id="23" dur="26">
                                          <p:stCondLst>
                                            <p:cond delay="1642"/>
                                          </p:stCondLst>
                                        </p:cTn>
                                        <p:tgtEl>
                                          <p:spTgt spid="17511"/>
                                        </p:tgtEl>
                                      </p:cBhvr>
                                      <p:to x="100000" y="90000"/>
                                    </p:animScale>
                                    <p:animScale>
                                      <p:cBhvr>
                                        <p:cTn id="24" dur="166" decel="50000">
                                          <p:stCondLst>
                                            <p:cond delay="1668"/>
                                          </p:stCondLst>
                                        </p:cTn>
                                        <p:tgtEl>
                                          <p:spTgt spid="17511"/>
                                        </p:tgtEl>
                                      </p:cBhvr>
                                      <p:to x="100000" y="100000"/>
                                    </p:animScale>
                                    <p:animScale>
                                      <p:cBhvr>
                                        <p:cTn id="25" dur="26">
                                          <p:stCondLst>
                                            <p:cond delay="1808"/>
                                          </p:stCondLst>
                                        </p:cTn>
                                        <p:tgtEl>
                                          <p:spTgt spid="17511"/>
                                        </p:tgtEl>
                                      </p:cBhvr>
                                      <p:to x="100000" y="95000"/>
                                    </p:animScale>
                                    <p:animScale>
                                      <p:cBhvr>
                                        <p:cTn id="26" dur="166" decel="50000">
                                          <p:stCondLst>
                                            <p:cond delay="1834"/>
                                          </p:stCondLst>
                                        </p:cTn>
                                        <p:tgtEl>
                                          <p:spTgt spid="17511"/>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7512"/>
                                        </p:tgtEl>
                                        <p:attrNameLst>
                                          <p:attrName>style.visibility</p:attrName>
                                        </p:attrNameLst>
                                      </p:cBhvr>
                                      <p:to>
                                        <p:strVal val="visible"/>
                                      </p:to>
                                    </p:set>
                                    <p:animEffect transition="in" filter="wipe(down)">
                                      <p:cBhvr>
                                        <p:cTn id="29" dur="580">
                                          <p:stCondLst>
                                            <p:cond delay="0"/>
                                          </p:stCondLst>
                                        </p:cTn>
                                        <p:tgtEl>
                                          <p:spTgt spid="17512"/>
                                        </p:tgtEl>
                                      </p:cBhvr>
                                    </p:animEffect>
                                    <p:anim calcmode="lin" valueType="num">
                                      <p:cBhvr>
                                        <p:cTn id="30" dur="1822" tmFilter="0,0; 0.14,0.36; 0.43,0.73; 0.71,0.91; 1.0,1.0">
                                          <p:stCondLst>
                                            <p:cond delay="0"/>
                                          </p:stCondLst>
                                        </p:cTn>
                                        <p:tgtEl>
                                          <p:spTgt spid="17512"/>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7512"/>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7512"/>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7512"/>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7512"/>
                                        </p:tgtEl>
                                        <p:attrNameLst>
                                          <p:attrName>ppt_y</p:attrName>
                                        </p:attrNameLst>
                                      </p:cBhvr>
                                      <p:tavLst>
                                        <p:tav tm="0" fmla="#ppt_y-sin(pi*$)/81">
                                          <p:val>
                                            <p:fltVal val="0"/>
                                          </p:val>
                                        </p:tav>
                                        <p:tav tm="100000">
                                          <p:val>
                                            <p:fltVal val="1"/>
                                          </p:val>
                                        </p:tav>
                                      </p:tavLst>
                                    </p:anim>
                                    <p:animScale>
                                      <p:cBhvr>
                                        <p:cTn id="35" dur="26">
                                          <p:stCondLst>
                                            <p:cond delay="650"/>
                                          </p:stCondLst>
                                        </p:cTn>
                                        <p:tgtEl>
                                          <p:spTgt spid="17512"/>
                                        </p:tgtEl>
                                      </p:cBhvr>
                                      <p:to x="100000" y="60000"/>
                                    </p:animScale>
                                    <p:animScale>
                                      <p:cBhvr>
                                        <p:cTn id="36" dur="166" decel="50000">
                                          <p:stCondLst>
                                            <p:cond delay="676"/>
                                          </p:stCondLst>
                                        </p:cTn>
                                        <p:tgtEl>
                                          <p:spTgt spid="17512"/>
                                        </p:tgtEl>
                                      </p:cBhvr>
                                      <p:to x="100000" y="100000"/>
                                    </p:animScale>
                                    <p:animScale>
                                      <p:cBhvr>
                                        <p:cTn id="37" dur="26">
                                          <p:stCondLst>
                                            <p:cond delay="1312"/>
                                          </p:stCondLst>
                                        </p:cTn>
                                        <p:tgtEl>
                                          <p:spTgt spid="17512"/>
                                        </p:tgtEl>
                                      </p:cBhvr>
                                      <p:to x="100000" y="80000"/>
                                    </p:animScale>
                                    <p:animScale>
                                      <p:cBhvr>
                                        <p:cTn id="38" dur="166" decel="50000">
                                          <p:stCondLst>
                                            <p:cond delay="1338"/>
                                          </p:stCondLst>
                                        </p:cTn>
                                        <p:tgtEl>
                                          <p:spTgt spid="17512"/>
                                        </p:tgtEl>
                                      </p:cBhvr>
                                      <p:to x="100000" y="100000"/>
                                    </p:animScale>
                                    <p:animScale>
                                      <p:cBhvr>
                                        <p:cTn id="39" dur="26">
                                          <p:stCondLst>
                                            <p:cond delay="1642"/>
                                          </p:stCondLst>
                                        </p:cTn>
                                        <p:tgtEl>
                                          <p:spTgt spid="17512"/>
                                        </p:tgtEl>
                                      </p:cBhvr>
                                      <p:to x="100000" y="90000"/>
                                    </p:animScale>
                                    <p:animScale>
                                      <p:cBhvr>
                                        <p:cTn id="40" dur="166" decel="50000">
                                          <p:stCondLst>
                                            <p:cond delay="1668"/>
                                          </p:stCondLst>
                                        </p:cTn>
                                        <p:tgtEl>
                                          <p:spTgt spid="17512"/>
                                        </p:tgtEl>
                                      </p:cBhvr>
                                      <p:to x="100000" y="100000"/>
                                    </p:animScale>
                                    <p:animScale>
                                      <p:cBhvr>
                                        <p:cTn id="41" dur="26">
                                          <p:stCondLst>
                                            <p:cond delay="1808"/>
                                          </p:stCondLst>
                                        </p:cTn>
                                        <p:tgtEl>
                                          <p:spTgt spid="17512"/>
                                        </p:tgtEl>
                                      </p:cBhvr>
                                      <p:to x="100000" y="95000"/>
                                    </p:animScale>
                                    <p:animScale>
                                      <p:cBhvr>
                                        <p:cTn id="42" dur="166" decel="50000">
                                          <p:stCondLst>
                                            <p:cond delay="1834"/>
                                          </p:stCondLst>
                                        </p:cTn>
                                        <p:tgtEl>
                                          <p:spTgt spid="17512"/>
                                        </p:tgtEl>
                                      </p:cBhvr>
                                      <p:to x="100000" y="100000"/>
                                    </p:animScale>
                                  </p:childTnLst>
                                </p:cTn>
                              </p:par>
                              <p:par>
                                <p:cTn id="43" presetID="26" presetClass="entr" presetSubtype="0" fill="hold" grpId="0" nodeType="withEffect">
                                  <p:stCondLst>
                                    <p:cond delay="0"/>
                                  </p:stCondLst>
                                  <p:childTnLst>
                                    <p:set>
                                      <p:cBhvr>
                                        <p:cTn id="44" dur="1" fill="hold">
                                          <p:stCondLst>
                                            <p:cond delay="0"/>
                                          </p:stCondLst>
                                        </p:cTn>
                                        <p:tgtEl>
                                          <p:spTgt spid="17513"/>
                                        </p:tgtEl>
                                        <p:attrNameLst>
                                          <p:attrName>style.visibility</p:attrName>
                                        </p:attrNameLst>
                                      </p:cBhvr>
                                      <p:to>
                                        <p:strVal val="visible"/>
                                      </p:to>
                                    </p:set>
                                    <p:animEffect transition="in" filter="wipe(down)">
                                      <p:cBhvr>
                                        <p:cTn id="45" dur="580">
                                          <p:stCondLst>
                                            <p:cond delay="0"/>
                                          </p:stCondLst>
                                        </p:cTn>
                                        <p:tgtEl>
                                          <p:spTgt spid="17513"/>
                                        </p:tgtEl>
                                      </p:cBhvr>
                                    </p:animEffect>
                                    <p:anim calcmode="lin" valueType="num">
                                      <p:cBhvr>
                                        <p:cTn id="46" dur="1822" tmFilter="0,0; 0.14,0.36; 0.43,0.73; 0.71,0.91; 1.0,1.0">
                                          <p:stCondLst>
                                            <p:cond delay="0"/>
                                          </p:stCondLst>
                                        </p:cTn>
                                        <p:tgtEl>
                                          <p:spTgt spid="17513"/>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7513"/>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7513"/>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7513"/>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7513"/>
                                        </p:tgtEl>
                                        <p:attrNameLst>
                                          <p:attrName>ppt_y</p:attrName>
                                        </p:attrNameLst>
                                      </p:cBhvr>
                                      <p:tavLst>
                                        <p:tav tm="0" fmla="#ppt_y-sin(pi*$)/81">
                                          <p:val>
                                            <p:fltVal val="0"/>
                                          </p:val>
                                        </p:tav>
                                        <p:tav tm="100000">
                                          <p:val>
                                            <p:fltVal val="1"/>
                                          </p:val>
                                        </p:tav>
                                      </p:tavLst>
                                    </p:anim>
                                    <p:animScale>
                                      <p:cBhvr>
                                        <p:cTn id="51" dur="26">
                                          <p:stCondLst>
                                            <p:cond delay="650"/>
                                          </p:stCondLst>
                                        </p:cTn>
                                        <p:tgtEl>
                                          <p:spTgt spid="17513"/>
                                        </p:tgtEl>
                                      </p:cBhvr>
                                      <p:to x="100000" y="60000"/>
                                    </p:animScale>
                                    <p:animScale>
                                      <p:cBhvr>
                                        <p:cTn id="52" dur="166" decel="50000">
                                          <p:stCondLst>
                                            <p:cond delay="676"/>
                                          </p:stCondLst>
                                        </p:cTn>
                                        <p:tgtEl>
                                          <p:spTgt spid="17513"/>
                                        </p:tgtEl>
                                      </p:cBhvr>
                                      <p:to x="100000" y="100000"/>
                                    </p:animScale>
                                    <p:animScale>
                                      <p:cBhvr>
                                        <p:cTn id="53" dur="26">
                                          <p:stCondLst>
                                            <p:cond delay="1312"/>
                                          </p:stCondLst>
                                        </p:cTn>
                                        <p:tgtEl>
                                          <p:spTgt spid="17513"/>
                                        </p:tgtEl>
                                      </p:cBhvr>
                                      <p:to x="100000" y="80000"/>
                                    </p:animScale>
                                    <p:animScale>
                                      <p:cBhvr>
                                        <p:cTn id="54" dur="166" decel="50000">
                                          <p:stCondLst>
                                            <p:cond delay="1338"/>
                                          </p:stCondLst>
                                        </p:cTn>
                                        <p:tgtEl>
                                          <p:spTgt spid="17513"/>
                                        </p:tgtEl>
                                      </p:cBhvr>
                                      <p:to x="100000" y="100000"/>
                                    </p:animScale>
                                    <p:animScale>
                                      <p:cBhvr>
                                        <p:cTn id="55" dur="26">
                                          <p:stCondLst>
                                            <p:cond delay="1642"/>
                                          </p:stCondLst>
                                        </p:cTn>
                                        <p:tgtEl>
                                          <p:spTgt spid="17513"/>
                                        </p:tgtEl>
                                      </p:cBhvr>
                                      <p:to x="100000" y="90000"/>
                                    </p:animScale>
                                    <p:animScale>
                                      <p:cBhvr>
                                        <p:cTn id="56" dur="166" decel="50000">
                                          <p:stCondLst>
                                            <p:cond delay="1668"/>
                                          </p:stCondLst>
                                        </p:cTn>
                                        <p:tgtEl>
                                          <p:spTgt spid="17513"/>
                                        </p:tgtEl>
                                      </p:cBhvr>
                                      <p:to x="100000" y="100000"/>
                                    </p:animScale>
                                    <p:animScale>
                                      <p:cBhvr>
                                        <p:cTn id="57" dur="26">
                                          <p:stCondLst>
                                            <p:cond delay="1808"/>
                                          </p:stCondLst>
                                        </p:cTn>
                                        <p:tgtEl>
                                          <p:spTgt spid="17513"/>
                                        </p:tgtEl>
                                      </p:cBhvr>
                                      <p:to x="100000" y="95000"/>
                                    </p:animScale>
                                    <p:animScale>
                                      <p:cBhvr>
                                        <p:cTn id="58" dur="166" decel="50000">
                                          <p:stCondLst>
                                            <p:cond delay="1834"/>
                                          </p:stCondLst>
                                        </p:cTn>
                                        <p:tgtEl>
                                          <p:spTgt spid="17513"/>
                                        </p:tgtEl>
                                      </p:cBhvr>
                                      <p:to x="100000" y="100000"/>
                                    </p:animScale>
                                  </p:childTnLst>
                                </p:cTn>
                              </p:par>
                              <p:par>
                                <p:cTn id="59" presetID="26" presetClass="entr" presetSubtype="0" fill="hold" grpId="0" nodeType="withEffect">
                                  <p:stCondLst>
                                    <p:cond delay="0"/>
                                  </p:stCondLst>
                                  <p:childTnLst>
                                    <p:set>
                                      <p:cBhvr>
                                        <p:cTn id="60" dur="1" fill="hold">
                                          <p:stCondLst>
                                            <p:cond delay="0"/>
                                          </p:stCondLst>
                                        </p:cTn>
                                        <p:tgtEl>
                                          <p:spTgt spid="17514"/>
                                        </p:tgtEl>
                                        <p:attrNameLst>
                                          <p:attrName>style.visibility</p:attrName>
                                        </p:attrNameLst>
                                      </p:cBhvr>
                                      <p:to>
                                        <p:strVal val="visible"/>
                                      </p:to>
                                    </p:set>
                                    <p:animEffect transition="in" filter="wipe(down)">
                                      <p:cBhvr>
                                        <p:cTn id="61" dur="580">
                                          <p:stCondLst>
                                            <p:cond delay="0"/>
                                          </p:stCondLst>
                                        </p:cTn>
                                        <p:tgtEl>
                                          <p:spTgt spid="17514"/>
                                        </p:tgtEl>
                                      </p:cBhvr>
                                    </p:animEffect>
                                    <p:anim calcmode="lin" valueType="num">
                                      <p:cBhvr>
                                        <p:cTn id="62" dur="1822" tmFilter="0,0; 0.14,0.36; 0.43,0.73; 0.71,0.91; 1.0,1.0">
                                          <p:stCondLst>
                                            <p:cond delay="0"/>
                                          </p:stCondLst>
                                        </p:cTn>
                                        <p:tgtEl>
                                          <p:spTgt spid="17514"/>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7514"/>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7514"/>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7514"/>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7514"/>
                                        </p:tgtEl>
                                        <p:attrNameLst>
                                          <p:attrName>ppt_y</p:attrName>
                                        </p:attrNameLst>
                                      </p:cBhvr>
                                      <p:tavLst>
                                        <p:tav tm="0" fmla="#ppt_y-sin(pi*$)/81">
                                          <p:val>
                                            <p:fltVal val="0"/>
                                          </p:val>
                                        </p:tav>
                                        <p:tav tm="100000">
                                          <p:val>
                                            <p:fltVal val="1"/>
                                          </p:val>
                                        </p:tav>
                                      </p:tavLst>
                                    </p:anim>
                                    <p:animScale>
                                      <p:cBhvr>
                                        <p:cTn id="67" dur="26">
                                          <p:stCondLst>
                                            <p:cond delay="650"/>
                                          </p:stCondLst>
                                        </p:cTn>
                                        <p:tgtEl>
                                          <p:spTgt spid="17514"/>
                                        </p:tgtEl>
                                      </p:cBhvr>
                                      <p:to x="100000" y="60000"/>
                                    </p:animScale>
                                    <p:animScale>
                                      <p:cBhvr>
                                        <p:cTn id="68" dur="166" decel="50000">
                                          <p:stCondLst>
                                            <p:cond delay="676"/>
                                          </p:stCondLst>
                                        </p:cTn>
                                        <p:tgtEl>
                                          <p:spTgt spid="17514"/>
                                        </p:tgtEl>
                                      </p:cBhvr>
                                      <p:to x="100000" y="100000"/>
                                    </p:animScale>
                                    <p:animScale>
                                      <p:cBhvr>
                                        <p:cTn id="69" dur="26">
                                          <p:stCondLst>
                                            <p:cond delay="1312"/>
                                          </p:stCondLst>
                                        </p:cTn>
                                        <p:tgtEl>
                                          <p:spTgt spid="17514"/>
                                        </p:tgtEl>
                                      </p:cBhvr>
                                      <p:to x="100000" y="80000"/>
                                    </p:animScale>
                                    <p:animScale>
                                      <p:cBhvr>
                                        <p:cTn id="70" dur="166" decel="50000">
                                          <p:stCondLst>
                                            <p:cond delay="1338"/>
                                          </p:stCondLst>
                                        </p:cTn>
                                        <p:tgtEl>
                                          <p:spTgt spid="17514"/>
                                        </p:tgtEl>
                                      </p:cBhvr>
                                      <p:to x="100000" y="100000"/>
                                    </p:animScale>
                                    <p:animScale>
                                      <p:cBhvr>
                                        <p:cTn id="71" dur="26">
                                          <p:stCondLst>
                                            <p:cond delay="1642"/>
                                          </p:stCondLst>
                                        </p:cTn>
                                        <p:tgtEl>
                                          <p:spTgt spid="17514"/>
                                        </p:tgtEl>
                                      </p:cBhvr>
                                      <p:to x="100000" y="90000"/>
                                    </p:animScale>
                                    <p:animScale>
                                      <p:cBhvr>
                                        <p:cTn id="72" dur="166" decel="50000">
                                          <p:stCondLst>
                                            <p:cond delay="1668"/>
                                          </p:stCondLst>
                                        </p:cTn>
                                        <p:tgtEl>
                                          <p:spTgt spid="17514"/>
                                        </p:tgtEl>
                                      </p:cBhvr>
                                      <p:to x="100000" y="100000"/>
                                    </p:animScale>
                                    <p:animScale>
                                      <p:cBhvr>
                                        <p:cTn id="73" dur="26">
                                          <p:stCondLst>
                                            <p:cond delay="1808"/>
                                          </p:stCondLst>
                                        </p:cTn>
                                        <p:tgtEl>
                                          <p:spTgt spid="17514"/>
                                        </p:tgtEl>
                                      </p:cBhvr>
                                      <p:to x="100000" y="95000"/>
                                    </p:animScale>
                                    <p:animScale>
                                      <p:cBhvr>
                                        <p:cTn id="74" dur="166" decel="50000">
                                          <p:stCondLst>
                                            <p:cond delay="1834"/>
                                          </p:stCondLst>
                                        </p:cTn>
                                        <p:tgtEl>
                                          <p:spTgt spid="17514"/>
                                        </p:tgtEl>
                                      </p:cBhvr>
                                      <p:to x="100000" y="100000"/>
                                    </p:animScale>
                                  </p:childTnLst>
                                </p:cTn>
                              </p:par>
                              <p:par>
                                <p:cTn id="75" presetID="26" presetClass="entr" presetSubtype="0" fill="hold" grpId="0" nodeType="withEffect">
                                  <p:stCondLst>
                                    <p:cond delay="0"/>
                                  </p:stCondLst>
                                  <p:childTnLst>
                                    <p:set>
                                      <p:cBhvr>
                                        <p:cTn id="76" dur="1" fill="hold">
                                          <p:stCondLst>
                                            <p:cond delay="0"/>
                                          </p:stCondLst>
                                        </p:cTn>
                                        <p:tgtEl>
                                          <p:spTgt spid="17515"/>
                                        </p:tgtEl>
                                        <p:attrNameLst>
                                          <p:attrName>style.visibility</p:attrName>
                                        </p:attrNameLst>
                                      </p:cBhvr>
                                      <p:to>
                                        <p:strVal val="visible"/>
                                      </p:to>
                                    </p:set>
                                    <p:animEffect transition="in" filter="wipe(down)">
                                      <p:cBhvr>
                                        <p:cTn id="77" dur="580">
                                          <p:stCondLst>
                                            <p:cond delay="0"/>
                                          </p:stCondLst>
                                        </p:cTn>
                                        <p:tgtEl>
                                          <p:spTgt spid="17515"/>
                                        </p:tgtEl>
                                      </p:cBhvr>
                                    </p:animEffect>
                                    <p:anim calcmode="lin" valueType="num">
                                      <p:cBhvr>
                                        <p:cTn id="78" dur="1822" tmFilter="0,0; 0.14,0.36; 0.43,0.73; 0.71,0.91; 1.0,1.0">
                                          <p:stCondLst>
                                            <p:cond delay="0"/>
                                          </p:stCondLst>
                                        </p:cTn>
                                        <p:tgtEl>
                                          <p:spTgt spid="17515"/>
                                        </p:tgtEl>
                                        <p:attrNameLst>
                                          <p:attrName>ppt_x</p:attrName>
                                        </p:attrNameLst>
                                      </p:cBhvr>
                                      <p:tavLst>
                                        <p:tav tm="0">
                                          <p:val>
                                            <p:strVal val="#ppt_x-0.25"/>
                                          </p:val>
                                        </p:tav>
                                        <p:tav tm="100000">
                                          <p:val>
                                            <p:strVal val="#ppt_x"/>
                                          </p:val>
                                        </p:tav>
                                      </p:tavLst>
                                    </p:anim>
                                    <p:anim calcmode="lin" valueType="num">
                                      <p:cBhvr>
                                        <p:cTn id="79" dur="664" tmFilter="0.0,0.0; 0.25,0.07; 0.50,0.2; 0.75,0.467; 1.0,1.0">
                                          <p:stCondLst>
                                            <p:cond delay="0"/>
                                          </p:stCondLst>
                                        </p:cTn>
                                        <p:tgtEl>
                                          <p:spTgt spid="17515"/>
                                        </p:tgtEl>
                                        <p:attrNameLst>
                                          <p:attrName>ppt_y</p:attrName>
                                        </p:attrNameLst>
                                      </p:cBhvr>
                                      <p:tavLst>
                                        <p:tav tm="0" fmla="#ppt_y-sin(pi*$)/3">
                                          <p:val>
                                            <p:fltVal val="0.5"/>
                                          </p:val>
                                        </p:tav>
                                        <p:tav tm="100000">
                                          <p:val>
                                            <p:fltVal val="1"/>
                                          </p:val>
                                        </p:tav>
                                      </p:tavLst>
                                    </p:anim>
                                    <p:anim calcmode="lin" valueType="num">
                                      <p:cBhvr>
                                        <p:cTn id="80" dur="664" tmFilter="0, 0; 0.125,0.2665; 0.25,0.4; 0.375,0.465; 0.5,0.5;  0.625,0.535; 0.75,0.6; 0.875,0.7335; 1,1">
                                          <p:stCondLst>
                                            <p:cond delay="664"/>
                                          </p:stCondLst>
                                        </p:cTn>
                                        <p:tgtEl>
                                          <p:spTgt spid="17515"/>
                                        </p:tgtEl>
                                        <p:attrNameLst>
                                          <p:attrName>ppt_y</p:attrName>
                                        </p:attrNameLst>
                                      </p:cBhvr>
                                      <p:tavLst>
                                        <p:tav tm="0" fmla="#ppt_y-sin(pi*$)/9">
                                          <p:val>
                                            <p:fltVal val="0"/>
                                          </p:val>
                                        </p:tav>
                                        <p:tav tm="100000">
                                          <p:val>
                                            <p:fltVal val="1"/>
                                          </p:val>
                                        </p:tav>
                                      </p:tavLst>
                                    </p:anim>
                                    <p:anim calcmode="lin" valueType="num">
                                      <p:cBhvr>
                                        <p:cTn id="81" dur="332" tmFilter="0, 0; 0.125,0.2665; 0.25,0.4; 0.375,0.465; 0.5,0.5;  0.625,0.535; 0.75,0.6; 0.875,0.7335; 1,1">
                                          <p:stCondLst>
                                            <p:cond delay="1324"/>
                                          </p:stCondLst>
                                        </p:cTn>
                                        <p:tgtEl>
                                          <p:spTgt spid="17515"/>
                                        </p:tgtEl>
                                        <p:attrNameLst>
                                          <p:attrName>ppt_y</p:attrName>
                                        </p:attrNameLst>
                                      </p:cBhvr>
                                      <p:tavLst>
                                        <p:tav tm="0" fmla="#ppt_y-sin(pi*$)/27">
                                          <p:val>
                                            <p:fltVal val="0"/>
                                          </p:val>
                                        </p:tav>
                                        <p:tav tm="100000">
                                          <p:val>
                                            <p:fltVal val="1"/>
                                          </p:val>
                                        </p:tav>
                                      </p:tavLst>
                                    </p:anim>
                                    <p:anim calcmode="lin" valueType="num">
                                      <p:cBhvr>
                                        <p:cTn id="82" dur="164" tmFilter="0, 0; 0.125,0.2665; 0.25,0.4; 0.375,0.465; 0.5,0.5;  0.625,0.535; 0.75,0.6; 0.875,0.7335; 1,1">
                                          <p:stCondLst>
                                            <p:cond delay="1656"/>
                                          </p:stCondLst>
                                        </p:cTn>
                                        <p:tgtEl>
                                          <p:spTgt spid="17515"/>
                                        </p:tgtEl>
                                        <p:attrNameLst>
                                          <p:attrName>ppt_y</p:attrName>
                                        </p:attrNameLst>
                                      </p:cBhvr>
                                      <p:tavLst>
                                        <p:tav tm="0" fmla="#ppt_y-sin(pi*$)/81">
                                          <p:val>
                                            <p:fltVal val="0"/>
                                          </p:val>
                                        </p:tav>
                                        <p:tav tm="100000">
                                          <p:val>
                                            <p:fltVal val="1"/>
                                          </p:val>
                                        </p:tav>
                                      </p:tavLst>
                                    </p:anim>
                                    <p:animScale>
                                      <p:cBhvr>
                                        <p:cTn id="83" dur="26">
                                          <p:stCondLst>
                                            <p:cond delay="650"/>
                                          </p:stCondLst>
                                        </p:cTn>
                                        <p:tgtEl>
                                          <p:spTgt spid="17515"/>
                                        </p:tgtEl>
                                      </p:cBhvr>
                                      <p:to x="100000" y="60000"/>
                                    </p:animScale>
                                    <p:animScale>
                                      <p:cBhvr>
                                        <p:cTn id="84" dur="166" decel="50000">
                                          <p:stCondLst>
                                            <p:cond delay="676"/>
                                          </p:stCondLst>
                                        </p:cTn>
                                        <p:tgtEl>
                                          <p:spTgt spid="17515"/>
                                        </p:tgtEl>
                                      </p:cBhvr>
                                      <p:to x="100000" y="100000"/>
                                    </p:animScale>
                                    <p:animScale>
                                      <p:cBhvr>
                                        <p:cTn id="85" dur="26">
                                          <p:stCondLst>
                                            <p:cond delay="1312"/>
                                          </p:stCondLst>
                                        </p:cTn>
                                        <p:tgtEl>
                                          <p:spTgt spid="17515"/>
                                        </p:tgtEl>
                                      </p:cBhvr>
                                      <p:to x="100000" y="80000"/>
                                    </p:animScale>
                                    <p:animScale>
                                      <p:cBhvr>
                                        <p:cTn id="86" dur="166" decel="50000">
                                          <p:stCondLst>
                                            <p:cond delay="1338"/>
                                          </p:stCondLst>
                                        </p:cTn>
                                        <p:tgtEl>
                                          <p:spTgt spid="17515"/>
                                        </p:tgtEl>
                                      </p:cBhvr>
                                      <p:to x="100000" y="100000"/>
                                    </p:animScale>
                                    <p:animScale>
                                      <p:cBhvr>
                                        <p:cTn id="87" dur="26">
                                          <p:stCondLst>
                                            <p:cond delay="1642"/>
                                          </p:stCondLst>
                                        </p:cTn>
                                        <p:tgtEl>
                                          <p:spTgt spid="17515"/>
                                        </p:tgtEl>
                                      </p:cBhvr>
                                      <p:to x="100000" y="90000"/>
                                    </p:animScale>
                                    <p:animScale>
                                      <p:cBhvr>
                                        <p:cTn id="88" dur="166" decel="50000">
                                          <p:stCondLst>
                                            <p:cond delay="1668"/>
                                          </p:stCondLst>
                                        </p:cTn>
                                        <p:tgtEl>
                                          <p:spTgt spid="17515"/>
                                        </p:tgtEl>
                                      </p:cBhvr>
                                      <p:to x="100000" y="100000"/>
                                    </p:animScale>
                                    <p:animScale>
                                      <p:cBhvr>
                                        <p:cTn id="89" dur="26">
                                          <p:stCondLst>
                                            <p:cond delay="1808"/>
                                          </p:stCondLst>
                                        </p:cTn>
                                        <p:tgtEl>
                                          <p:spTgt spid="17515"/>
                                        </p:tgtEl>
                                      </p:cBhvr>
                                      <p:to x="100000" y="95000"/>
                                    </p:animScale>
                                    <p:animScale>
                                      <p:cBhvr>
                                        <p:cTn id="90" dur="166" decel="50000">
                                          <p:stCondLst>
                                            <p:cond delay="1834"/>
                                          </p:stCondLst>
                                        </p:cTn>
                                        <p:tgtEl>
                                          <p:spTgt spid="17515"/>
                                        </p:tgtEl>
                                      </p:cBhvr>
                                      <p:to x="100000" y="100000"/>
                                    </p:animScale>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17490"/>
                                        </p:tgtEl>
                                        <p:attrNameLst>
                                          <p:attrName>style.visibility</p:attrName>
                                        </p:attrNameLst>
                                      </p:cBhvr>
                                      <p:to>
                                        <p:strVal val="visible"/>
                                      </p:to>
                                    </p:set>
                                    <p:anim calcmode="lin" valueType="num">
                                      <p:cBhvr additive="base">
                                        <p:cTn id="95" dur="500" fill="hold"/>
                                        <p:tgtEl>
                                          <p:spTgt spid="17490"/>
                                        </p:tgtEl>
                                        <p:attrNameLst>
                                          <p:attrName>ppt_x</p:attrName>
                                        </p:attrNameLst>
                                      </p:cBhvr>
                                      <p:tavLst>
                                        <p:tav tm="0">
                                          <p:val>
                                            <p:strVal val="#ppt_x"/>
                                          </p:val>
                                        </p:tav>
                                        <p:tav tm="100000">
                                          <p:val>
                                            <p:strVal val="#ppt_x"/>
                                          </p:val>
                                        </p:tav>
                                      </p:tavLst>
                                    </p:anim>
                                    <p:anim calcmode="lin" valueType="num">
                                      <p:cBhvr additive="base">
                                        <p:cTn id="96" dur="500" fill="hold"/>
                                        <p:tgtEl>
                                          <p:spTgt spid="17490"/>
                                        </p:tgtEl>
                                        <p:attrNameLst>
                                          <p:attrName>ppt_y</p:attrName>
                                        </p:attrNameLst>
                                      </p:cBhvr>
                                      <p:tavLst>
                                        <p:tav tm="0">
                                          <p:val>
                                            <p:strVal val="1+#ppt_h/2"/>
                                          </p:val>
                                        </p:tav>
                                        <p:tav tm="100000">
                                          <p:val>
                                            <p:strVal val="#ppt_y"/>
                                          </p:val>
                                        </p:tav>
                                      </p:tavLst>
                                    </p:anim>
                                  </p:childTnLst>
                                </p:cTn>
                              </p:par>
                            </p:childTnLst>
                          </p:cTn>
                        </p:par>
                      </p:childTnLst>
                    </p:cTn>
                  </p:par>
                  <p:par>
                    <p:cTn id="97" fill="hold" nodeType="clickPar">
                      <p:stCondLst>
                        <p:cond delay="indefinite"/>
                      </p:stCondLst>
                      <p:childTnLst>
                        <p:par>
                          <p:cTn id="98" fill="hold" nodeType="withGroup">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7491"/>
                                        </p:tgtEl>
                                        <p:attrNameLst>
                                          <p:attrName>style.visibility</p:attrName>
                                        </p:attrNameLst>
                                      </p:cBhvr>
                                      <p:to>
                                        <p:strVal val="visible"/>
                                      </p:to>
                                    </p:set>
                                    <p:anim calcmode="lin" valueType="num">
                                      <p:cBhvr additive="base">
                                        <p:cTn id="101" dur="500" fill="hold"/>
                                        <p:tgtEl>
                                          <p:spTgt spid="17491"/>
                                        </p:tgtEl>
                                        <p:attrNameLst>
                                          <p:attrName>ppt_x</p:attrName>
                                        </p:attrNameLst>
                                      </p:cBhvr>
                                      <p:tavLst>
                                        <p:tav tm="0">
                                          <p:val>
                                            <p:strVal val="#ppt_x"/>
                                          </p:val>
                                        </p:tav>
                                        <p:tav tm="100000">
                                          <p:val>
                                            <p:strVal val="#ppt_x"/>
                                          </p:val>
                                        </p:tav>
                                      </p:tavLst>
                                    </p:anim>
                                    <p:anim calcmode="lin" valueType="num">
                                      <p:cBhvr additive="base">
                                        <p:cTn id="102" dur="500" fill="hold"/>
                                        <p:tgtEl>
                                          <p:spTgt spid="17491"/>
                                        </p:tgtEl>
                                        <p:attrNameLst>
                                          <p:attrName>ppt_y</p:attrName>
                                        </p:attrNameLst>
                                      </p:cBhvr>
                                      <p:tavLst>
                                        <p:tav tm="0">
                                          <p:val>
                                            <p:strVal val="1+#ppt_h/2"/>
                                          </p:val>
                                        </p:tav>
                                        <p:tav tm="100000">
                                          <p:val>
                                            <p:strVal val="#ppt_y"/>
                                          </p:val>
                                        </p:tav>
                                      </p:tavLst>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17492"/>
                                        </p:tgtEl>
                                        <p:attrNameLst>
                                          <p:attrName>style.visibility</p:attrName>
                                        </p:attrNameLst>
                                      </p:cBhvr>
                                      <p:to>
                                        <p:strVal val="visible"/>
                                      </p:to>
                                    </p:set>
                                    <p:anim calcmode="lin" valueType="num">
                                      <p:cBhvr additive="base">
                                        <p:cTn id="107" dur="500" fill="hold"/>
                                        <p:tgtEl>
                                          <p:spTgt spid="17492"/>
                                        </p:tgtEl>
                                        <p:attrNameLst>
                                          <p:attrName>ppt_x</p:attrName>
                                        </p:attrNameLst>
                                      </p:cBhvr>
                                      <p:tavLst>
                                        <p:tav tm="0">
                                          <p:val>
                                            <p:strVal val="#ppt_x"/>
                                          </p:val>
                                        </p:tav>
                                        <p:tav tm="100000">
                                          <p:val>
                                            <p:strVal val="#ppt_x"/>
                                          </p:val>
                                        </p:tav>
                                      </p:tavLst>
                                    </p:anim>
                                    <p:anim calcmode="lin" valueType="num">
                                      <p:cBhvr additive="base">
                                        <p:cTn id="108" dur="500" fill="hold"/>
                                        <p:tgtEl>
                                          <p:spTgt spid="17492"/>
                                        </p:tgtEl>
                                        <p:attrNameLst>
                                          <p:attrName>ppt_y</p:attrName>
                                        </p:attrNameLst>
                                      </p:cBhvr>
                                      <p:tavLst>
                                        <p:tav tm="0">
                                          <p:val>
                                            <p:strVal val="1+#ppt_h/2"/>
                                          </p:val>
                                        </p:tav>
                                        <p:tav tm="100000">
                                          <p:val>
                                            <p:strVal val="#ppt_y"/>
                                          </p:val>
                                        </p:tav>
                                      </p:tavLst>
                                    </p:anim>
                                  </p:childTnLst>
                                </p:cTn>
                              </p:par>
                            </p:childTnLst>
                          </p:cTn>
                        </p:par>
                      </p:childTnLst>
                    </p:cTn>
                  </p:par>
                  <p:par>
                    <p:cTn id="109" fill="hold" nodeType="clickPar">
                      <p:stCondLst>
                        <p:cond delay="indefinite"/>
                      </p:stCondLst>
                      <p:childTnLst>
                        <p:par>
                          <p:cTn id="110" fill="hold" nodeType="withGroup">
                            <p:stCondLst>
                              <p:cond delay="0"/>
                            </p:stCondLst>
                            <p:childTnLst>
                              <p:par>
                                <p:cTn id="111" presetID="2" presetClass="entr" presetSubtype="4" fill="hold" grpId="0" nodeType="clickEffect">
                                  <p:stCondLst>
                                    <p:cond delay="0"/>
                                  </p:stCondLst>
                                  <p:childTnLst>
                                    <p:set>
                                      <p:cBhvr>
                                        <p:cTn id="112" dur="1" fill="hold">
                                          <p:stCondLst>
                                            <p:cond delay="0"/>
                                          </p:stCondLst>
                                        </p:cTn>
                                        <p:tgtEl>
                                          <p:spTgt spid="17494"/>
                                        </p:tgtEl>
                                        <p:attrNameLst>
                                          <p:attrName>style.visibility</p:attrName>
                                        </p:attrNameLst>
                                      </p:cBhvr>
                                      <p:to>
                                        <p:strVal val="visible"/>
                                      </p:to>
                                    </p:set>
                                    <p:anim calcmode="lin" valueType="num">
                                      <p:cBhvr additive="base">
                                        <p:cTn id="113" dur="500" fill="hold"/>
                                        <p:tgtEl>
                                          <p:spTgt spid="17494"/>
                                        </p:tgtEl>
                                        <p:attrNameLst>
                                          <p:attrName>ppt_x</p:attrName>
                                        </p:attrNameLst>
                                      </p:cBhvr>
                                      <p:tavLst>
                                        <p:tav tm="0">
                                          <p:val>
                                            <p:strVal val="#ppt_x"/>
                                          </p:val>
                                        </p:tav>
                                        <p:tav tm="100000">
                                          <p:val>
                                            <p:strVal val="#ppt_x"/>
                                          </p:val>
                                        </p:tav>
                                      </p:tavLst>
                                    </p:anim>
                                    <p:anim calcmode="lin" valueType="num">
                                      <p:cBhvr additive="base">
                                        <p:cTn id="114" dur="500" fill="hold"/>
                                        <p:tgtEl>
                                          <p:spTgt spid="17494"/>
                                        </p:tgtEl>
                                        <p:attrNameLst>
                                          <p:attrName>ppt_y</p:attrName>
                                        </p:attrNameLst>
                                      </p:cBhvr>
                                      <p:tavLst>
                                        <p:tav tm="0">
                                          <p:val>
                                            <p:strVal val="1+#ppt_h/2"/>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 presetClass="entr" presetSubtype="4" fill="hold" grpId="0" nodeType="clickEffect">
                                  <p:stCondLst>
                                    <p:cond delay="0"/>
                                  </p:stCondLst>
                                  <p:childTnLst>
                                    <p:set>
                                      <p:cBhvr>
                                        <p:cTn id="118" dur="1" fill="hold">
                                          <p:stCondLst>
                                            <p:cond delay="0"/>
                                          </p:stCondLst>
                                        </p:cTn>
                                        <p:tgtEl>
                                          <p:spTgt spid="17495"/>
                                        </p:tgtEl>
                                        <p:attrNameLst>
                                          <p:attrName>style.visibility</p:attrName>
                                        </p:attrNameLst>
                                      </p:cBhvr>
                                      <p:to>
                                        <p:strVal val="visible"/>
                                      </p:to>
                                    </p:set>
                                    <p:anim calcmode="lin" valueType="num">
                                      <p:cBhvr additive="base">
                                        <p:cTn id="119" dur="500" fill="hold"/>
                                        <p:tgtEl>
                                          <p:spTgt spid="17495"/>
                                        </p:tgtEl>
                                        <p:attrNameLst>
                                          <p:attrName>ppt_x</p:attrName>
                                        </p:attrNameLst>
                                      </p:cBhvr>
                                      <p:tavLst>
                                        <p:tav tm="0">
                                          <p:val>
                                            <p:strVal val="#ppt_x"/>
                                          </p:val>
                                        </p:tav>
                                        <p:tav tm="100000">
                                          <p:val>
                                            <p:strVal val="#ppt_x"/>
                                          </p:val>
                                        </p:tav>
                                      </p:tavLst>
                                    </p:anim>
                                    <p:anim calcmode="lin" valueType="num">
                                      <p:cBhvr additive="base">
                                        <p:cTn id="120" dur="500" fill="hold"/>
                                        <p:tgtEl>
                                          <p:spTgt spid="17495"/>
                                        </p:tgtEl>
                                        <p:attrNameLst>
                                          <p:attrName>ppt_y</p:attrName>
                                        </p:attrNameLst>
                                      </p:cBhvr>
                                      <p:tavLst>
                                        <p:tav tm="0">
                                          <p:val>
                                            <p:strVal val="1+#ppt_h/2"/>
                                          </p:val>
                                        </p:tav>
                                        <p:tav tm="100000">
                                          <p:val>
                                            <p:strVal val="#ppt_y"/>
                                          </p:val>
                                        </p:tav>
                                      </p:tavLst>
                                    </p:anim>
                                  </p:childTnLst>
                                </p:cTn>
                              </p:par>
                            </p:childTnLst>
                          </p:cTn>
                        </p:par>
                      </p:childTnLst>
                    </p:cTn>
                  </p:par>
                  <p:par>
                    <p:cTn id="121" fill="hold" nodeType="clickPar">
                      <p:stCondLst>
                        <p:cond delay="indefinite"/>
                      </p:stCondLst>
                      <p:childTnLst>
                        <p:par>
                          <p:cTn id="122" fill="hold" nodeType="withGroup">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17496"/>
                                        </p:tgtEl>
                                        <p:attrNameLst>
                                          <p:attrName>style.visibility</p:attrName>
                                        </p:attrNameLst>
                                      </p:cBhvr>
                                      <p:to>
                                        <p:strVal val="visible"/>
                                      </p:to>
                                    </p:set>
                                    <p:anim calcmode="lin" valueType="num">
                                      <p:cBhvr additive="base">
                                        <p:cTn id="125" dur="500" fill="hold"/>
                                        <p:tgtEl>
                                          <p:spTgt spid="17496"/>
                                        </p:tgtEl>
                                        <p:attrNameLst>
                                          <p:attrName>ppt_x</p:attrName>
                                        </p:attrNameLst>
                                      </p:cBhvr>
                                      <p:tavLst>
                                        <p:tav tm="0">
                                          <p:val>
                                            <p:strVal val="#ppt_x"/>
                                          </p:val>
                                        </p:tav>
                                        <p:tav tm="100000">
                                          <p:val>
                                            <p:strVal val="#ppt_x"/>
                                          </p:val>
                                        </p:tav>
                                      </p:tavLst>
                                    </p:anim>
                                    <p:anim calcmode="lin" valueType="num">
                                      <p:cBhvr additive="base">
                                        <p:cTn id="126" dur="500" fill="hold"/>
                                        <p:tgtEl>
                                          <p:spTgt spid="17496"/>
                                        </p:tgtEl>
                                        <p:attrNameLst>
                                          <p:attrName>ppt_y</p:attrName>
                                        </p:attrNameLst>
                                      </p:cBhvr>
                                      <p:tavLst>
                                        <p:tav tm="0">
                                          <p:val>
                                            <p:strVal val="1+#ppt_h/2"/>
                                          </p:val>
                                        </p:tav>
                                        <p:tav tm="100000">
                                          <p:val>
                                            <p:strVal val="#ppt_y"/>
                                          </p:val>
                                        </p:tav>
                                      </p:tavLst>
                                    </p:anim>
                                  </p:childTnLst>
                                </p:cTn>
                              </p:par>
                            </p:childTnLst>
                          </p:cTn>
                        </p:par>
                      </p:childTnLst>
                    </p:cTn>
                  </p:par>
                  <p:par>
                    <p:cTn id="127" fill="hold" nodeType="clickPar">
                      <p:stCondLst>
                        <p:cond delay="indefinite"/>
                      </p:stCondLst>
                      <p:childTnLst>
                        <p:par>
                          <p:cTn id="128" fill="hold" nodeType="withGroup">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17497"/>
                                        </p:tgtEl>
                                        <p:attrNameLst>
                                          <p:attrName>style.visibility</p:attrName>
                                        </p:attrNameLst>
                                      </p:cBhvr>
                                      <p:to>
                                        <p:strVal val="visible"/>
                                      </p:to>
                                    </p:set>
                                    <p:anim calcmode="lin" valueType="num">
                                      <p:cBhvr additive="base">
                                        <p:cTn id="131" dur="500" fill="hold"/>
                                        <p:tgtEl>
                                          <p:spTgt spid="17497"/>
                                        </p:tgtEl>
                                        <p:attrNameLst>
                                          <p:attrName>ppt_x</p:attrName>
                                        </p:attrNameLst>
                                      </p:cBhvr>
                                      <p:tavLst>
                                        <p:tav tm="0">
                                          <p:val>
                                            <p:strVal val="#ppt_x"/>
                                          </p:val>
                                        </p:tav>
                                        <p:tav tm="100000">
                                          <p:val>
                                            <p:strVal val="#ppt_x"/>
                                          </p:val>
                                        </p:tav>
                                      </p:tavLst>
                                    </p:anim>
                                    <p:anim calcmode="lin" valueType="num">
                                      <p:cBhvr additive="base">
                                        <p:cTn id="132" dur="500" fill="hold"/>
                                        <p:tgtEl>
                                          <p:spTgt spid="17497"/>
                                        </p:tgtEl>
                                        <p:attrNameLst>
                                          <p:attrName>ppt_y</p:attrName>
                                        </p:attrNameLst>
                                      </p:cBhvr>
                                      <p:tavLst>
                                        <p:tav tm="0">
                                          <p:val>
                                            <p:strVal val="1+#ppt_h/2"/>
                                          </p:val>
                                        </p:tav>
                                        <p:tav tm="100000">
                                          <p:val>
                                            <p:strVal val="#ppt_y"/>
                                          </p:val>
                                        </p:tav>
                                      </p:tavLst>
                                    </p:anim>
                                  </p:childTnLst>
                                </p:cTn>
                              </p:par>
                            </p:childTnLst>
                          </p:cTn>
                        </p:par>
                      </p:childTnLst>
                    </p:cTn>
                  </p:par>
                  <p:par>
                    <p:cTn id="133" fill="hold" nodeType="clickPar">
                      <p:stCondLst>
                        <p:cond delay="indefinite"/>
                      </p:stCondLst>
                      <p:childTnLst>
                        <p:par>
                          <p:cTn id="134" fill="hold" nodeType="withGroup">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17498"/>
                                        </p:tgtEl>
                                        <p:attrNameLst>
                                          <p:attrName>style.visibility</p:attrName>
                                        </p:attrNameLst>
                                      </p:cBhvr>
                                      <p:to>
                                        <p:strVal val="visible"/>
                                      </p:to>
                                    </p:set>
                                    <p:anim calcmode="lin" valueType="num">
                                      <p:cBhvr additive="base">
                                        <p:cTn id="137" dur="500" fill="hold"/>
                                        <p:tgtEl>
                                          <p:spTgt spid="17498"/>
                                        </p:tgtEl>
                                        <p:attrNameLst>
                                          <p:attrName>ppt_x</p:attrName>
                                        </p:attrNameLst>
                                      </p:cBhvr>
                                      <p:tavLst>
                                        <p:tav tm="0">
                                          <p:val>
                                            <p:strVal val="#ppt_x"/>
                                          </p:val>
                                        </p:tav>
                                        <p:tav tm="100000">
                                          <p:val>
                                            <p:strVal val="#ppt_x"/>
                                          </p:val>
                                        </p:tav>
                                      </p:tavLst>
                                    </p:anim>
                                    <p:anim calcmode="lin" valueType="num">
                                      <p:cBhvr additive="base">
                                        <p:cTn id="138" dur="500" fill="hold"/>
                                        <p:tgtEl>
                                          <p:spTgt spid="17498"/>
                                        </p:tgtEl>
                                        <p:attrNameLst>
                                          <p:attrName>ppt_y</p:attrName>
                                        </p:attrNameLst>
                                      </p:cBhvr>
                                      <p:tavLst>
                                        <p:tav tm="0">
                                          <p:val>
                                            <p:strVal val="1+#ppt_h/2"/>
                                          </p:val>
                                        </p:tav>
                                        <p:tav tm="100000">
                                          <p:val>
                                            <p:strVal val="#ppt_y"/>
                                          </p:val>
                                        </p:tav>
                                      </p:tavLst>
                                    </p:anim>
                                  </p:childTnLst>
                                </p:cTn>
                              </p:par>
                            </p:childTnLst>
                          </p:cTn>
                        </p:par>
                      </p:childTnLst>
                    </p:cTn>
                  </p:par>
                  <p:par>
                    <p:cTn id="139" fill="hold" nodeType="clickPar">
                      <p:stCondLst>
                        <p:cond delay="indefinite"/>
                      </p:stCondLst>
                      <p:childTnLst>
                        <p:par>
                          <p:cTn id="140" fill="hold" nodeType="withGroup">
                            <p:stCondLst>
                              <p:cond delay="0"/>
                            </p:stCondLst>
                            <p:childTnLst>
                              <p:par>
                                <p:cTn id="141" presetID="2" presetClass="entr" presetSubtype="4" fill="hold" grpId="0" nodeType="clickEffect">
                                  <p:stCondLst>
                                    <p:cond delay="0"/>
                                  </p:stCondLst>
                                  <p:childTnLst>
                                    <p:set>
                                      <p:cBhvr>
                                        <p:cTn id="142" dur="1" fill="hold">
                                          <p:stCondLst>
                                            <p:cond delay="0"/>
                                          </p:stCondLst>
                                        </p:cTn>
                                        <p:tgtEl>
                                          <p:spTgt spid="17499"/>
                                        </p:tgtEl>
                                        <p:attrNameLst>
                                          <p:attrName>style.visibility</p:attrName>
                                        </p:attrNameLst>
                                      </p:cBhvr>
                                      <p:to>
                                        <p:strVal val="visible"/>
                                      </p:to>
                                    </p:set>
                                    <p:anim calcmode="lin" valueType="num">
                                      <p:cBhvr additive="base">
                                        <p:cTn id="143" dur="500" fill="hold"/>
                                        <p:tgtEl>
                                          <p:spTgt spid="17499"/>
                                        </p:tgtEl>
                                        <p:attrNameLst>
                                          <p:attrName>ppt_x</p:attrName>
                                        </p:attrNameLst>
                                      </p:cBhvr>
                                      <p:tavLst>
                                        <p:tav tm="0">
                                          <p:val>
                                            <p:strVal val="#ppt_x"/>
                                          </p:val>
                                        </p:tav>
                                        <p:tav tm="100000">
                                          <p:val>
                                            <p:strVal val="#ppt_x"/>
                                          </p:val>
                                        </p:tav>
                                      </p:tavLst>
                                    </p:anim>
                                    <p:anim calcmode="lin" valueType="num">
                                      <p:cBhvr additive="base">
                                        <p:cTn id="144" dur="500" fill="hold"/>
                                        <p:tgtEl>
                                          <p:spTgt spid="17499"/>
                                        </p:tgtEl>
                                        <p:attrNameLst>
                                          <p:attrName>ppt_y</p:attrName>
                                        </p:attrNameLst>
                                      </p:cBhvr>
                                      <p:tavLst>
                                        <p:tav tm="0">
                                          <p:val>
                                            <p:strVal val="1+#ppt_h/2"/>
                                          </p:val>
                                        </p:tav>
                                        <p:tav tm="100000">
                                          <p:val>
                                            <p:strVal val="#ppt_y"/>
                                          </p:val>
                                        </p:tav>
                                      </p:tavLst>
                                    </p:anim>
                                  </p:childTnLst>
                                </p:cTn>
                              </p:par>
                            </p:childTnLst>
                          </p:cTn>
                        </p:par>
                      </p:childTnLst>
                    </p:cTn>
                  </p:par>
                  <p:par>
                    <p:cTn id="145" fill="hold" nodeType="clickPar">
                      <p:stCondLst>
                        <p:cond delay="indefinite"/>
                      </p:stCondLst>
                      <p:childTnLst>
                        <p:par>
                          <p:cTn id="146" fill="hold" nodeType="withGroup">
                            <p:stCondLst>
                              <p:cond delay="0"/>
                            </p:stCondLst>
                            <p:childTnLst>
                              <p:par>
                                <p:cTn id="147" presetID="2" presetClass="entr" presetSubtype="4" fill="hold" grpId="0" nodeType="clickEffect">
                                  <p:stCondLst>
                                    <p:cond delay="0"/>
                                  </p:stCondLst>
                                  <p:childTnLst>
                                    <p:set>
                                      <p:cBhvr>
                                        <p:cTn id="148" dur="1" fill="hold">
                                          <p:stCondLst>
                                            <p:cond delay="0"/>
                                          </p:stCondLst>
                                        </p:cTn>
                                        <p:tgtEl>
                                          <p:spTgt spid="17500"/>
                                        </p:tgtEl>
                                        <p:attrNameLst>
                                          <p:attrName>style.visibility</p:attrName>
                                        </p:attrNameLst>
                                      </p:cBhvr>
                                      <p:to>
                                        <p:strVal val="visible"/>
                                      </p:to>
                                    </p:set>
                                    <p:anim calcmode="lin" valueType="num">
                                      <p:cBhvr additive="base">
                                        <p:cTn id="149" dur="500" fill="hold"/>
                                        <p:tgtEl>
                                          <p:spTgt spid="17500"/>
                                        </p:tgtEl>
                                        <p:attrNameLst>
                                          <p:attrName>ppt_x</p:attrName>
                                        </p:attrNameLst>
                                      </p:cBhvr>
                                      <p:tavLst>
                                        <p:tav tm="0">
                                          <p:val>
                                            <p:strVal val="#ppt_x"/>
                                          </p:val>
                                        </p:tav>
                                        <p:tav tm="100000">
                                          <p:val>
                                            <p:strVal val="#ppt_x"/>
                                          </p:val>
                                        </p:tav>
                                      </p:tavLst>
                                    </p:anim>
                                    <p:anim calcmode="lin" valueType="num">
                                      <p:cBhvr additive="base">
                                        <p:cTn id="150" dur="500" fill="hold"/>
                                        <p:tgtEl>
                                          <p:spTgt spid="17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90" grpId="0" autoUpdateAnimBg="0"/>
      <p:bldP spid="17491" grpId="0" autoUpdateAnimBg="0"/>
      <p:bldP spid="17492" grpId="0" autoUpdateAnimBg="0"/>
      <p:bldP spid="17494" grpId="0" autoUpdateAnimBg="0"/>
      <p:bldP spid="17495" grpId="0" autoUpdateAnimBg="0"/>
      <p:bldP spid="17496" grpId="0" autoUpdateAnimBg="0"/>
      <p:bldP spid="17497" grpId="0" autoUpdateAnimBg="0"/>
      <p:bldP spid="17498" grpId="0" autoUpdateAnimBg="0"/>
      <p:bldP spid="17499" grpId="0" autoUpdateAnimBg="0"/>
      <p:bldP spid="17500" grpId="0" autoUpdateAnimBg="0"/>
      <p:bldP spid="17511" grpId="0"/>
      <p:bldP spid="17512" grpId="0"/>
      <p:bldP spid="17513" grpId="0"/>
      <p:bldP spid="17514" grpId="0"/>
      <p:bldP spid="175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4925" y="228600"/>
            <a:ext cx="8229600" cy="962025"/>
          </a:xfrm>
          <a:extLst>
            <a:ext uri="{91240B29-F687-4F45-9708-019B960494DF}">
              <a14:hiddenLine xmlns:a14="http://schemas.microsoft.com/office/drawing/2010/main" w="57150" cmpd="thinThick">
                <a:solidFill>
                  <a:schemeClr val="tx1"/>
                </a:solidFill>
                <a:miter lim="800000"/>
                <a:headEnd/>
                <a:tailEnd/>
              </a14:hiddenLine>
            </a:ext>
          </a:extLst>
        </p:spPr>
        <p:txBody>
          <a:bodyPr/>
          <a:lstStyle/>
          <a:p>
            <a:pPr defTabSz="465138" eaLnBrk="1" hangingPunct="1">
              <a:tabLst>
                <a:tab pos="465138" algn="l"/>
              </a:tabLst>
            </a:pPr>
            <a:r>
              <a:rPr lang="en-US" sz="3600" b="1" smtClean="0">
                <a:solidFill>
                  <a:srgbClr val="CC0000"/>
                </a:solidFill>
              </a:rPr>
              <a:t>Task 3:</a:t>
            </a:r>
            <a:r>
              <a:rPr lang="en-US" sz="3600" b="1" smtClean="0">
                <a:solidFill>
                  <a:srgbClr val="0000FF"/>
                </a:solidFill>
              </a:rPr>
              <a:t> </a:t>
            </a:r>
            <a:r>
              <a:rPr lang="en-US" sz="3600" b="1" smtClean="0">
                <a:solidFill>
                  <a:srgbClr val="006600"/>
                </a:solidFill>
              </a:rPr>
              <a:t>Answer the questions</a:t>
            </a:r>
          </a:p>
        </p:txBody>
      </p:sp>
      <p:sp>
        <p:nvSpPr>
          <p:cNvPr id="17411" name="Rectangle 3"/>
          <p:cNvSpPr>
            <a:spLocks noGrp="1" noChangeArrowheads="1"/>
          </p:cNvSpPr>
          <p:nvPr>
            <p:ph type="body" idx="1"/>
          </p:nvPr>
        </p:nvSpPr>
        <p:spPr>
          <a:xfrm>
            <a:off x="304800" y="1660525"/>
            <a:ext cx="8229600" cy="4525963"/>
          </a:xfrm>
        </p:spPr>
        <p:txBody>
          <a:bodyPr/>
          <a:lstStyle/>
          <a:p>
            <a:pPr eaLnBrk="1" hangingPunct="1">
              <a:lnSpc>
                <a:spcPct val="150000"/>
              </a:lnSpc>
              <a:spcBef>
                <a:spcPct val="0"/>
              </a:spcBef>
              <a:buFontTx/>
              <a:buNone/>
            </a:pPr>
            <a:r>
              <a:rPr lang="en-US" sz="2800" dirty="0" smtClean="0">
                <a:solidFill>
                  <a:srgbClr val="6600CC"/>
                </a:solidFill>
              </a:rPr>
              <a:t>1. What is our major source of energy ?</a:t>
            </a:r>
          </a:p>
          <a:p>
            <a:pPr eaLnBrk="1" hangingPunct="1">
              <a:lnSpc>
                <a:spcPct val="150000"/>
              </a:lnSpc>
              <a:spcBef>
                <a:spcPct val="0"/>
              </a:spcBef>
              <a:buFontTx/>
              <a:buNone/>
            </a:pPr>
            <a:r>
              <a:rPr lang="en-US" sz="2800" dirty="0" smtClean="0">
                <a:solidFill>
                  <a:srgbClr val="6600CC"/>
                </a:solidFill>
              </a:rPr>
              <a:t>2. Is our major source of energy limited ? Why / why not ? </a:t>
            </a:r>
          </a:p>
          <a:p>
            <a:pPr eaLnBrk="1" hangingPunct="1">
              <a:lnSpc>
                <a:spcPct val="150000"/>
              </a:lnSpc>
              <a:buFontTx/>
              <a:buNone/>
            </a:pPr>
            <a:r>
              <a:rPr lang="en-US" sz="2800" dirty="0" smtClean="0">
                <a:solidFill>
                  <a:srgbClr val="6600CC"/>
                </a:solidFill>
              </a:rPr>
              <a:t>3. How many sources of energy are mentioned in the text ? What are they ?</a:t>
            </a:r>
          </a:p>
          <a:p>
            <a:pPr eaLnBrk="1" hangingPunct="1">
              <a:lnSpc>
                <a:spcPct val="150000"/>
              </a:lnSpc>
              <a:buFontTx/>
              <a:buNone/>
            </a:pPr>
            <a:r>
              <a:rPr lang="en-US" sz="2800" dirty="0" smtClean="0">
                <a:solidFill>
                  <a:srgbClr val="6600CC"/>
                </a:solidFill>
              </a:rPr>
              <a:t>4. Which source of energy do you think has the most potential?</a:t>
            </a:r>
          </a:p>
        </p:txBody>
      </p:sp>
      <p:pic>
        <p:nvPicPr>
          <p:cNvPr id="76806" name="Picture 6"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6342063"/>
            <a:ext cx="47244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9" name="Picture 9" desc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441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nodeType="after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blinds(horizontal)">
                                      <p:cBhvr>
                                        <p:cTn id="7" dur="1000"/>
                                        <p:tgtEl>
                                          <p:spTgt spid="76806"/>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76809"/>
                                        </p:tgtEl>
                                        <p:attrNameLst>
                                          <p:attrName>style.visibility</p:attrName>
                                        </p:attrNameLst>
                                      </p:cBhvr>
                                      <p:to>
                                        <p:strVal val="visible"/>
                                      </p:to>
                                    </p:set>
                                    <p:animEffect transition="in" filter="blinds(horizontal)">
                                      <p:cBhvr>
                                        <p:cTn id="11" dur="1000"/>
                                        <p:tgtEl>
                                          <p:spTgt spid="768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AutoShape 2"/>
          <p:cNvSpPr>
            <a:spLocks noChangeArrowheads="1"/>
          </p:cNvSpPr>
          <p:nvPr/>
        </p:nvSpPr>
        <p:spPr bwMode="auto">
          <a:xfrm>
            <a:off x="0" y="0"/>
            <a:ext cx="9144000" cy="1524000"/>
          </a:xfrm>
          <a:prstGeom prst="horizontalScroll">
            <a:avLst>
              <a:gd name="adj" fmla="val 12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b="1">
                <a:solidFill>
                  <a:srgbClr val="6600CC"/>
                </a:solidFill>
              </a:rPr>
              <a:t>1. What is our major source of energy ?</a:t>
            </a:r>
          </a:p>
        </p:txBody>
      </p:sp>
      <p:sp>
        <p:nvSpPr>
          <p:cNvPr id="39939" name="AutoShape 3"/>
          <p:cNvSpPr>
            <a:spLocks noChangeArrowheads="1"/>
          </p:cNvSpPr>
          <p:nvPr/>
        </p:nvSpPr>
        <p:spPr bwMode="auto">
          <a:xfrm>
            <a:off x="0" y="3581400"/>
            <a:ext cx="8382000" cy="2819400"/>
          </a:xfrm>
          <a:prstGeom prst="wedgeEllipseCallout">
            <a:avLst>
              <a:gd name="adj1" fmla="val -41912"/>
              <a:gd name="adj2" fmla="val -6858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b="1">
                <a:solidFill>
                  <a:srgbClr val="6600CC"/>
                </a:solidFill>
              </a:rPr>
              <a:t>Our major source of energy comes from fossil fuels.</a:t>
            </a:r>
          </a:p>
        </p:txBody>
      </p:sp>
      <p:pic>
        <p:nvPicPr>
          <p:cNvPr id="18436" name="Picture 8" descr="home_sm_wm">
            <a:hlinkClick r:id="rId3" action="ppaction://hlinkpres?slideindex=11&amp;slidetitle=Task 3: Answer the questions"/>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5842000"/>
            <a:ext cx="12192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11" descr="012"/>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371600"/>
            <a:ext cx="144780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p:cTn id="7" dur="500" fill="hold"/>
                                        <p:tgtEl>
                                          <p:spTgt spid="39938"/>
                                        </p:tgtEl>
                                        <p:attrNameLst>
                                          <p:attrName>ppt_w</p:attrName>
                                        </p:attrNameLst>
                                      </p:cBhvr>
                                      <p:tavLst>
                                        <p:tav tm="0">
                                          <p:val>
                                            <p:strVal val="(6*min(max(#ppt_w*#ppt_h,.3),1)-7.4)/-.7*#ppt_w"/>
                                          </p:val>
                                        </p:tav>
                                        <p:tav tm="100000">
                                          <p:val>
                                            <p:strVal val="#ppt_w"/>
                                          </p:val>
                                        </p:tav>
                                      </p:tavLst>
                                    </p:anim>
                                    <p:anim calcmode="lin" valueType="num">
                                      <p:cBhvr>
                                        <p:cTn id="8" dur="500" fill="hold"/>
                                        <p:tgtEl>
                                          <p:spTgt spid="39938"/>
                                        </p:tgtEl>
                                        <p:attrNameLst>
                                          <p:attrName>ppt_h</p:attrName>
                                        </p:attrNameLst>
                                      </p:cBhvr>
                                      <p:tavLst>
                                        <p:tav tm="0">
                                          <p:val>
                                            <p:strVal val="(6*min(max(#ppt_w*#ppt_h,.3),1)-7.4)/-.7*#ppt_h"/>
                                          </p:val>
                                        </p:tav>
                                        <p:tav tm="100000">
                                          <p:val>
                                            <p:strVal val="#ppt_h"/>
                                          </p:val>
                                        </p:tav>
                                      </p:tavLst>
                                    </p:anim>
                                    <p:anim calcmode="lin" valueType="num">
                                      <p:cBhvr>
                                        <p:cTn id="9" dur="500" fill="hold"/>
                                        <p:tgtEl>
                                          <p:spTgt spid="39938"/>
                                        </p:tgtEl>
                                        <p:attrNameLst>
                                          <p:attrName>ppt_x</p:attrName>
                                        </p:attrNameLst>
                                      </p:cBhvr>
                                      <p:tavLst>
                                        <p:tav tm="0">
                                          <p:val>
                                            <p:fltVal val="0.5"/>
                                          </p:val>
                                        </p:tav>
                                        <p:tav tm="100000">
                                          <p:val>
                                            <p:strVal val="#ppt_x"/>
                                          </p:val>
                                        </p:tav>
                                      </p:tavLst>
                                    </p:anim>
                                    <p:anim calcmode="lin" valueType="num">
                                      <p:cBhvr>
                                        <p:cTn id="10" dur="500" fill="hold"/>
                                        <p:tgtEl>
                                          <p:spTgt spid="39938"/>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39939"/>
                                        </p:tgtEl>
                                        <p:attrNameLst>
                                          <p:attrName>style.visibility</p:attrName>
                                        </p:attrNameLst>
                                      </p:cBhvr>
                                      <p:to>
                                        <p:strVal val="visible"/>
                                      </p:to>
                                    </p:set>
                                    <p:animEffect transition="in" filter="box(out)">
                                      <p:cBhvr>
                                        <p:cTn id="15"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nimBg="1" autoUpdateAnimBg="0"/>
      <p:bldP spid="39939"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p:cNvSpPr>
            <a:spLocks noChangeArrowheads="1"/>
          </p:cNvSpPr>
          <p:nvPr/>
        </p:nvSpPr>
        <p:spPr bwMode="auto">
          <a:xfrm>
            <a:off x="0" y="304800"/>
            <a:ext cx="9144000" cy="1600200"/>
          </a:xfrm>
          <a:prstGeom prst="horizontalScroll">
            <a:avLst>
              <a:gd name="adj" fmla="val 12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a:solidFill>
                  <a:srgbClr val="6600CC"/>
                </a:solidFill>
              </a:rPr>
              <a:t>2. Is our major source of energy limited?</a:t>
            </a:r>
          </a:p>
          <a:p>
            <a:pPr eaLnBrk="1" hangingPunct="1">
              <a:spcBef>
                <a:spcPct val="0"/>
              </a:spcBef>
              <a:buFontTx/>
              <a:buNone/>
            </a:pPr>
            <a:r>
              <a:rPr lang="en-US" sz="2800" b="1">
                <a:solidFill>
                  <a:srgbClr val="6600CC"/>
                </a:solidFill>
              </a:rPr>
              <a:t> Why / why not? </a:t>
            </a:r>
          </a:p>
        </p:txBody>
      </p:sp>
      <p:sp>
        <p:nvSpPr>
          <p:cNvPr id="65539" name="AutoShape 3"/>
          <p:cNvSpPr>
            <a:spLocks noChangeArrowheads="1"/>
          </p:cNvSpPr>
          <p:nvPr/>
        </p:nvSpPr>
        <p:spPr bwMode="auto">
          <a:xfrm>
            <a:off x="0" y="3581400"/>
            <a:ext cx="8382000" cy="2819400"/>
          </a:xfrm>
          <a:prstGeom prst="wedgeEllipseCallout">
            <a:avLst>
              <a:gd name="adj1" fmla="val -41912"/>
              <a:gd name="adj2" fmla="val -6858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dirty="0">
                <a:solidFill>
                  <a:srgbClr val="6600CC"/>
                </a:solidFill>
              </a:rPr>
              <a:t>Yes, it is. Because power demand is increasing very </a:t>
            </a:r>
            <a:r>
              <a:rPr lang="en-US" sz="2800" b="1" dirty="0" smtClean="0">
                <a:solidFill>
                  <a:srgbClr val="6600CC"/>
                </a:solidFill>
              </a:rPr>
              <a:t>rapidly, </a:t>
            </a:r>
            <a:r>
              <a:rPr lang="en-US" sz="2800" b="1" dirty="0">
                <a:solidFill>
                  <a:srgbClr val="6600CC"/>
                </a:solidFill>
              </a:rPr>
              <a:t>fossil fuels will be exhausted within a relatively short time .</a:t>
            </a:r>
          </a:p>
        </p:txBody>
      </p:sp>
      <p:pic>
        <p:nvPicPr>
          <p:cNvPr id="20484" name="Picture 8" descr="home_sm_wm">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715000"/>
            <a:ext cx="1066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14" descr="(4)"/>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1905000"/>
            <a:ext cx="76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p:cTn id="7" dur="500" fill="hold"/>
                                        <p:tgtEl>
                                          <p:spTgt spid="65538"/>
                                        </p:tgtEl>
                                        <p:attrNameLst>
                                          <p:attrName>ppt_w</p:attrName>
                                        </p:attrNameLst>
                                      </p:cBhvr>
                                      <p:tavLst>
                                        <p:tav tm="0">
                                          <p:val>
                                            <p:strVal val="(6*min(max(#ppt_w*#ppt_h,.3),1)-7.4)/-.7*#ppt_w"/>
                                          </p:val>
                                        </p:tav>
                                        <p:tav tm="100000">
                                          <p:val>
                                            <p:strVal val="#ppt_w"/>
                                          </p:val>
                                        </p:tav>
                                      </p:tavLst>
                                    </p:anim>
                                    <p:anim calcmode="lin" valueType="num">
                                      <p:cBhvr>
                                        <p:cTn id="8" dur="500" fill="hold"/>
                                        <p:tgtEl>
                                          <p:spTgt spid="65538"/>
                                        </p:tgtEl>
                                        <p:attrNameLst>
                                          <p:attrName>ppt_h</p:attrName>
                                        </p:attrNameLst>
                                      </p:cBhvr>
                                      <p:tavLst>
                                        <p:tav tm="0">
                                          <p:val>
                                            <p:strVal val="(6*min(max(#ppt_w*#ppt_h,.3),1)-7.4)/-.7*#ppt_h"/>
                                          </p:val>
                                        </p:tav>
                                        <p:tav tm="100000">
                                          <p:val>
                                            <p:strVal val="#ppt_h"/>
                                          </p:val>
                                        </p:tav>
                                      </p:tavLst>
                                    </p:anim>
                                    <p:anim calcmode="lin" valueType="num">
                                      <p:cBhvr>
                                        <p:cTn id="9" dur="500" fill="hold"/>
                                        <p:tgtEl>
                                          <p:spTgt spid="65538"/>
                                        </p:tgtEl>
                                        <p:attrNameLst>
                                          <p:attrName>ppt_x</p:attrName>
                                        </p:attrNameLst>
                                      </p:cBhvr>
                                      <p:tavLst>
                                        <p:tav tm="0">
                                          <p:val>
                                            <p:fltVal val="0.5"/>
                                          </p:val>
                                        </p:tav>
                                        <p:tav tm="100000">
                                          <p:val>
                                            <p:strVal val="#ppt_x"/>
                                          </p:val>
                                        </p:tav>
                                      </p:tavLst>
                                    </p:anim>
                                    <p:anim calcmode="lin" valueType="num">
                                      <p:cBhvr>
                                        <p:cTn id="10" dur="500" fill="hold"/>
                                        <p:tgtEl>
                                          <p:spTgt spid="65538"/>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65539"/>
                                        </p:tgtEl>
                                        <p:attrNameLst>
                                          <p:attrName>style.visibility</p:attrName>
                                        </p:attrNameLst>
                                      </p:cBhvr>
                                      <p:to>
                                        <p:strVal val="visible"/>
                                      </p:to>
                                    </p:set>
                                    <p:animEffect transition="in" filter="box(out)">
                                      <p:cBhvr>
                                        <p:cTn id="15" dur="500"/>
                                        <p:tgtEl>
                                          <p:spTgt spid="65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autoUpdateAnimBg="0"/>
      <p:bldP spid="65539" grpId="0" animBg="1"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p:cNvSpPr>
            <a:spLocks noChangeArrowheads="1"/>
          </p:cNvSpPr>
          <p:nvPr/>
        </p:nvSpPr>
        <p:spPr bwMode="auto">
          <a:xfrm>
            <a:off x="0" y="228600"/>
            <a:ext cx="9296400" cy="1524000"/>
          </a:xfrm>
          <a:prstGeom prst="horizontalScroll">
            <a:avLst>
              <a:gd name="adj" fmla="val 12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a:solidFill>
                  <a:srgbClr val="6600CC"/>
                </a:solidFill>
              </a:rPr>
              <a:t>3. How many sources of energy are mentioned </a:t>
            </a:r>
          </a:p>
          <a:p>
            <a:pPr eaLnBrk="1" hangingPunct="1"/>
            <a:r>
              <a:rPr lang="en-US" sz="2800" b="1">
                <a:solidFill>
                  <a:srgbClr val="6600CC"/>
                </a:solidFill>
              </a:rPr>
              <a:t>in the text? What are they?</a:t>
            </a:r>
          </a:p>
        </p:txBody>
      </p:sp>
      <p:sp>
        <p:nvSpPr>
          <p:cNvPr id="48132" name="AutoShape 4"/>
          <p:cNvSpPr>
            <a:spLocks noChangeArrowheads="1"/>
          </p:cNvSpPr>
          <p:nvPr/>
        </p:nvSpPr>
        <p:spPr bwMode="auto">
          <a:xfrm>
            <a:off x="0" y="2514600"/>
            <a:ext cx="9144000" cy="3429000"/>
          </a:xfrm>
          <a:prstGeom prst="wedgeEllipseCallout">
            <a:avLst>
              <a:gd name="adj1" fmla="val -43750"/>
              <a:gd name="adj2" fmla="val -4884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dirty="0">
                <a:solidFill>
                  <a:srgbClr val="6600CC"/>
                </a:solidFill>
              </a:rPr>
              <a:t>Five sources of energy are mentioned in the text. They are : nuclear </a:t>
            </a:r>
            <a:r>
              <a:rPr lang="en-US" sz="2800" b="1" dirty="0" smtClean="0">
                <a:solidFill>
                  <a:srgbClr val="6600CC"/>
                </a:solidFill>
              </a:rPr>
              <a:t>power, </a:t>
            </a:r>
            <a:r>
              <a:rPr lang="en-US" sz="2800" b="1" dirty="0">
                <a:solidFill>
                  <a:srgbClr val="6600CC"/>
                </a:solidFill>
              </a:rPr>
              <a:t>solar </a:t>
            </a:r>
            <a:r>
              <a:rPr lang="en-US" sz="2800" b="1" dirty="0" smtClean="0">
                <a:solidFill>
                  <a:srgbClr val="6600CC"/>
                </a:solidFill>
              </a:rPr>
              <a:t>energy, </a:t>
            </a:r>
            <a:r>
              <a:rPr lang="en-US" sz="2800" b="1" dirty="0">
                <a:solidFill>
                  <a:srgbClr val="6600CC"/>
                </a:solidFill>
              </a:rPr>
              <a:t>water </a:t>
            </a:r>
            <a:r>
              <a:rPr lang="en-US" sz="2800" b="1" dirty="0" smtClean="0">
                <a:solidFill>
                  <a:srgbClr val="6600CC"/>
                </a:solidFill>
              </a:rPr>
              <a:t>power, </a:t>
            </a:r>
            <a:r>
              <a:rPr lang="en-US" sz="2800" b="1" dirty="0">
                <a:solidFill>
                  <a:srgbClr val="6600CC"/>
                </a:solidFill>
              </a:rPr>
              <a:t>wind </a:t>
            </a:r>
            <a:r>
              <a:rPr lang="en-US" sz="2800" b="1" dirty="0" smtClean="0">
                <a:solidFill>
                  <a:srgbClr val="6600CC"/>
                </a:solidFill>
              </a:rPr>
              <a:t>power, </a:t>
            </a:r>
            <a:r>
              <a:rPr lang="en-US" sz="2800" b="1" dirty="0">
                <a:solidFill>
                  <a:srgbClr val="6600CC"/>
                </a:solidFill>
              </a:rPr>
              <a:t>geothermal heat.</a:t>
            </a:r>
          </a:p>
        </p:txBody>
      </p:sp>
      <p:pic>
        <p:nvPicPr>
          <p:cNvPr id="22532" name="Picture 8" descr="home_sm_wm">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5943600"/>
            <a:ext cx="838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p:cTn id="7" dur="500" fill="hold"/>
                                        <p:tgtEl>
                                          <p:spTgt spid="48130"/>
                                        </p:tgtEl>
                                        <p:attrNameLst>
                                          <p:attrName>ppt_w</p:attrName>
                                        </p:attrNameLst>
                                      </p:cBhvr>
                                      <p:tavLst>
                                        <p:tav tm="0">
                                          <p:val>
                                            <p:strVal val="(6*min(max(#ppt_w*#ppt_h,.3),1)-7.4)/-.7*#ppt_w"/>
                                          </p:val>
                                        </p:tav>
                                        <p:tav tm="100000">
                                          <p:val>
                                            <p:strVal val="#ppt_w"/>
                                          </p:val>
                                        </p:tav>
                                      </p:tavLst>
                                    </p:anim>
                                    <p:anim calcmode="lin" valueType="num">
                                      <p:cBhvr>
                                        <p:cTn id="8" dur="500" fill="hold"/>
                                        <p:tgtEl>
                                          <p:spTgt spid="48130"/>
                                        </p:tgtEl>
                                        <p:attrNameLst>
                                          <p:attrName>ppt_h</p:attrName>
                                        </p:attrNameLst>
                                      </p:cBhvr>
                                      <p:tavLst>
                                        <p:tav tm="0">
                                          <p:val>
                                            <p:strVal val="(6*min(max(#ppt_w*#ppt_h,.3),1)-7.4)/-.7*#ppt_h"/>
                                          </p:val>
                                        </p:tav>
                                        <p:tav tm="100000">
                                          <p:val>
                                            <p:strVal val="#ppt_h"/>
                                          </p:val>
                                        </p:tav>
                                      </p:tavLst>
                                    </p:anim>
                                    <p:anim calcmode="lin" valueType="num">
                                      <p:cBhvr>
                                        <p:cTn id="9" dur="500" fill="hold"/>
                                        <p:tgtEl>
                                          <p:spTgt spid="48130"/>
                                        </p:tgtEl>
                                        <p:attrNameLst>
                                          <p:attrName>ppt_x</p:attrName>
                                        </p:attrNameLst>
                                      </p:cBhvr>
                                      <p:tavLst>
                                        <p:tav tm="0">
                                          <p:val>
                                            <p:fltVal val="0.5"/>
                                          </p:val>
                                        </p:tav>
                                        <p:tav tm="100000">
                                          <p:val>
                                            <p:strVal val="#ppt_x"/>
                                          </p:val>
                                        </p:tav>
                                      </p:tavLst>
                                    </p:anim>
                                    <p:anim calcmode="lin" valueType="num">
                                      <p:cBhvr>
                                        <p:cTn id="10" dur="500" fill="hold"/>
                                        <p:tgtEl>
                                          <p:spTgt spid="48130"/>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48132"/>
                                        </p:tgtEl>
                                        <p:attrNameLst>
                                          <p:attrName>style.visibility</p:attrName>
                                        </p:attrNameLst>
                                      </p:cBhvr>
                                      <p:to>
                                        <p:strVal val="visible"/>
                                      </p:to>
                                    </p:set>
                                    <p:animEffect transition="in" filter="box(out)">
                                      <p:cBhvr>
                                        <p:cTn id="15" dur="500"/>
                                        <p:tgtEl>
                                          <p:spTgt spid="48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0" grpId="0" animBg="1" autoUpdateAnimBg="0"/>
      <p:bldP spid="48132"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AutoShape 2"/>
          <p:cNvSpPr>
            <a:spLocks noChangeArrowheads="1"/>
          </p:cNvSpPr>
          <p:nvPr/>
        </p:nvSpPr>
        <p:spPr bwMode="auto">
          <a:xfrm>
            <a:off x="0" y="304800"/>
            <a:ext cx="9144000" cy="1447800"/>
          </a:xfrm>
          <a:prstGeom prst="horizontalScroll">
            <a:avLst>
              <a:gd name="adj" fmla="val 125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sz="2800" b="1">
                <a:solidFill>
                  <a:srgbClr val="6600CC"/>
                </a:solidFill>
              </a:rPr>
              <a:t>4. Which source of energy do you think has </a:t>
            </a:r>
          </a:p>
          <a:p>
            <a:pPr algn="ctr" eaLnBrk="1" hangingPunct="1">
              <a:spcBef>
                <a:spcPct val="0"/>
              </a:spcBef>
              <a:buFontTx/>
              <a:buNone/>
            </a:pPr>
            <a:r>
              <a:rPr lang="en-US" sz="2800" b="1">
                <a:solidFill>
                  <a:srgbClr val="6600CC"/>
                </a:solidFill>
              </a:rPr>
              <a:t>the most potential?</a:t>
            </a:r>
          </a:p>
        </p:txBody>
      </p:sp>
      <p:sp>
        <p:nvSpPr>
          <p:cNvPr id="50179" name="AutoShape 3"/>
          <p:cNvSpPr>
            <a:spLocks noChangeArrowheads="1"/>
          </p:cNvSpPr>
          <p:nvPr/>
        </p:nvSpPr>
        <p:spPr bwMode="auto">
          <a:xfrm>
            <a:off x="533400" y="3733800"/>
            <a:ext cx="8229600" cy="1676400"/>
          </a:xfrm>
          <a:prstGeom prst="wedgeEllipseCallout">
            <a:avLst>
              <a:gd name="adj1" fmla="val -41764"/>
              <a:gd name="adj2" fmla="val -9034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800" b="1">
                <a:solidFill>
                  <a:srgbClr val="6600CC"/>
                </a:solidFill>
              </a:rPr>
              <a:t>I think solar energy is the most potential.</a:t>
            </a:r>
          </a:p>
        </p:txBody>
      </p:sp>
      <p:pic>
        <p:nvPicPr>
          <p:cNvPr id="24580" name="Picture 8" descr="home_sm_wm">
            <a:hlinkClick r:id="rId3" action="ppaction://hlinksldjump"/>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74063" y="5867400"/>
            <a:ext cx="769937"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p:cTn id="7" dur="500" fill="hold"/>
                                        <p:tgtEl>
                                          <p:spTgt spid="50178"/>
                                        </p:tgtEl>
                                        <p:attrNameLst>
                                          <p:attrName>ppt_w</p:attrName>
                                        </p:attrNameLst>
                                      </p:cBhvr>
                                      <p:tavLst>
                                        <p:tav tm="0">
                                          <p:val>
                                            <p:strVal val="(6*min(max(#ppt_w*#ppt_h,.3),1)-7.4)/-.7*#ppt_w"/>
                                          </p:val>
                                        </p:tav>
                                        <p:tav tm="100000">
                                          <p:val>
                                            <p:strVal val="#ppt_w"/>
                                          </p:val>
                                        </p:tav>
                                      </p:tavLst>
                                    </p:anim>
                                    <p:anim calcmode="lin" valueType="num">
                                      <p:cBhvr>
                                        <p:cTn id="8" dur="500" fill="hold"/>
                                        <p:tgtEl>
                                          <p:spTgt spid="50178"/>
                                        </p:tgtEl>
                                        <p:attrNameLst>
                                          <p:attrName>ppt_h</p:attrName>
                                        </p:attrNameLst>
                                      </p:cBhvr>
                                      <p:tavLst>
                                        <p:tav tm="0">
                                          <p:val>
                                            <p:strVal val="(6*min(max(#ppt_w*#ppt_h,.3),1)-7.4)/-.7*#ppt_h"/>
                                          </p:val>
                                        </p:tav>
                                        <p:tav tm="100000">
                                          <p:val>
                                            <p:strVal val="#ppt_h"/>
                                          </p:val>
                                        </p:tav>
                                      </p:tavLst>
                                    </p:anim>
                                    <p:anim calcmode="lin" valueType="num">
                                      <p:cBhvr>
                                        <p:cTn id="9" dur="500" fill="hold"/>
                                        <p:tgtEl>
                                          <p:spTgt spid="50178"/>
                                        </p:tgtEl>
                                        <p:attrNameLst>
                                          <p:attrName>ppt_x</p:attrName>
                                        </p:attrNameLst>
                                      </p:cBhvr>
                                      <p:tavLst>
                                        <p:tav tm="0">
                                          <p:val>
                                            <p:fltVal val="0.5"/>
                                          </p:val>
                                        </p:tav>
                                        <p:tav tm="100000">
                                          <p:val>
                                            <p:strVal val="#ppt_x"/>
                                          </p:val>
                                        </p:tav>
                                      </p:tavLst>
                                    </p:anim>
                                    <p:anim calcmode="lin" valueType="num">
                                      <p:cBhvr>
                                        <p:cTn id="10" dur="500" fill="hold"/>
                                        <p:tgtEl>
                                          <p:spTgt spid="50178"/>
                                        </p:tgtEl>
                                        <p:attrNameLst>
                                          <p:attrName>ppt_y</p:attrName>
                                        </p:attrNameLst>
                                      </p:cBhvr>
                                      <p:tavLst>
                                        <p:tav tm="0">
                                          <p:val>
                                            <p:strVal val="1+(6*min(max(#ppt_w*#ppt_h,.3),1)-7.4)/-.7*#ppt_h/2"/>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32" fill="hold" grpId="0" nodeType="clickEffect">
                                  <p:stCondLst>
                                    <p:cond delay="0"/>
                                  </p:stCondLst>
                                  <p:childTnLst>
                                    <p:set>
                                      <p:cBhvr>
                                        <p:cTn id="14" dur="1" fill="hold">
                                          <p:stCondLst>
                                            <p:cond delay="0"/>
                                          </p:stCondLst>
                                        </p:cTn>
                                        <p:tgtEl>
                                          <p:spTgt spid="50179"/>
                                        </p:tgtEl>
                                        <p:attrNameLst>
                                          <p:attrName>style.visibility</p:attrName>
                                        </p:attrNameLst>
                                      </p:cBhvr>
                                      <p:to>
                                        <p:strVal val="visible"/>
                                      </p:to>
                                    </p:set>
                                    <p:animEffect transition="in" filter="box(out)">
                                      <p:cBhvr>
                                        <p:cTn id="15" dur="500"/>
                                        <p:tgtEl>
                                          <p:spTgt spid="50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autoUpdateAnimBg="0"/>
      <p:bldP spid="50179"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228600" y="487363"/>
            <a:ext cx="78168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400" b="1">
                <a:solidFill>
                  <a:srgbClr val="6600CC"/>
                </a:solidFill>
              </a:rPr>
              <a:t>Filling each blank with a suitable word from the box.</a:t>
            </a:r>
          </a:p>
        </p:txBody>
      </p:sp>
      <p:sp>
        <p:nvSpPr>
          <p:cNvPr id="26627" name="Text Box 6"/>
          <p:cNvSpPr txBox="1">
            <a:spLocks noChangeArrowheads="1"/>
          </p:cNvSpPr>
          <p:nvPr/>
        </p:nvSpPr>
        <p:spPr bwMode="auto">
          <a:xfrm>
            <a:off x="228600" y="1036638"/>
            <a:ext cx="8610600" cy="893762"/>
          </a:xfrm>
          <a:prstGeom prst="rect">
            <a:avLst/>
          </a:prstGeom>
          <a:solidFill>
            <a:srgbClr val="66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sz="2600">
                <a:solidFill>
                  <a:srgbClr val="800000"/>
                </a:solidFill>
              </a:rPr>
              <a:t>one, environment, alternative, limited, unlimited, sources, energy, fuels</a:t>
            </a:r>
          </a:p>
        </p:txBody>
      </p:sp>
      <p:sp>
        <p:nvSpPr>
          <p:cNvPr id="20487" name="Text Box 7"/>
          <p:cNvSpPr txBox="1">
            <a:spLocks noChangeArrowheads="1"/>
          </p:cNvSpPr>
          <p:nvPr/>
        </p:nvSpPr>
        <p:spPr bwMode="auto">
          <a:xfrm>
            <a:off x="111125" y="2084388"/>
            <a:ext cx="9144000" cy="4894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t>We need energy to live and work. Our major source of (1)..……….… is oil. Oil is (2)….....… kind of fossil fuel. The amount of fossil (3) .…..……  in the world is (4)..……….… Therefore, we must save it, and at the same time, we must find new sources of energy. Geothermal  heat and nuclear power are (5)…..…… ……...............sources of energy. They can give us electricity. Other alternative (6)……………are the sun, waves and water. These sources are not only (7)……………. and available but also clean and safe for the (8)………………… People should develop and use them more and more in the future.</a:t>
            </a:r>
          </a:p>
          <a:p>
            <a:pPr>
              <a:spcBef>
                <a:spcPct val="0"/>
              </a:spcBef>
              <a:buFontTx/>
              <a:buNone/>
            </a:pPr>
            <a:endParaRPr lang="en-US" sz="2600"/>
          </a:p>
        </p:txBody>
      </p:sp>
      <p:sp>
        <p:nvSpPr>
          <p:cNvPr id="20488" name="Text Box 8"/>
          <p:cNvSpPr txBox="1">
            <a:spLocks noChangeArrowheads="1"/>
          </p:cNvSpPr>
          <p:nvPr/>
        </p:nvSpPr>
        <p:spPr bwMode="auto">
          <a:xfrm>
            <a:off x="4533900" y="2430463"/>
            <a:ext cx="9144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one</a:t>
            </a:r>
          </a:p>
        </p:txBody>
      </p:sp>
      <p:sp>
        <p:nvSpPr>
          <p:cNvPr id="20489" name="Text Box 9"/>
          <p:cNvSpPr txBox="1">
            <a:spLocks noChangeArrowheads="1"/>
          </p:cNvSpPr>
          <p:nvPr/>
        </p:nvSpPr>
        <p:spPr bwMode="auto">
          <a:xfrm>
            <a:off x="3263900" y="2841625"/>
            <a:ext cx="10160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fuels</a:t>
            </a:r>
          </a:p>
        </p:txBody>
      </p:sp>
      <p:sp>
        <p:nvSpPr>
          <p:cNvPr id="20493" name="Text Box 13"/>
          <p:cNvSpPr txBox="1">
            <a:spLocks noChangeArrowheads="1"/>
          </p:cNvSpPr>
          <p:nvPr/>
        </p:nvSpPr>
        <p:spPr bwMode="auto">
          <a:xfrm>
            <a:off x="7216775" y="2819400"/>
            <a:ext cx="14827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limited</a:t>
            </a:r>
          </a:p>
        </p:txBody>
      </p:sp>
      <p:sp>
        <p:nvSpPr>
          <p:cNvPr id="20494" name="Text Box 14"/>
          <p:cNvSpPr txBox="1">
            <a:spLocks noChangeArrowheads="1"/>
          </p:cNvSpPr>
          <p:nvPr/>
        </p:nvSpPr>
        <p:spPr bwMode="auto">
          <a:xfrm>
            <a:off x="2705100" y="4008438"/>
            <a:ext cx="2133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alternative</a:t>
            </a:r>
          </a:p>
        </p:txBody>
      </p:sp>
      <p:sp>
        <p:nvSpPr>
          <p:cNvPr id="20495" name="Text Box 15"/>
          <p:cNvSpPr txBox="1">
            <a:spLocks noChangeArrowheads="1"/>
          </p:cNvSpPr>
          <p:nvPr/>
        </p:nvSpPr>
        <p:spPr bwMode="auto">
          <a:xfrm>
            <a:off x="6629400" y="4405313"/>
            <a:ext cx="17526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sources</a:t>
            </a:r>
          </a:p>
        </p:txBody>
      </p:sp>
      <p:sp>
        <p:nvSpPr>
          <p:cNvPr id="20496" name="Text Box 16"/>
          <p:cNvSpPr txBox="1">
            <a:spLocks noChangeArrowheads="1"/>
          </p:cNvSpPr>
          <p:nvPr/>
        </p:nvSpPr>
        <p:spPr bwMode="auto">
          <a:xfrm>
            <a:off x="565150" y="5181600"/>
            <a:ext cx="25273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unlimited</a:t>
            </a:r>
          </a:p>
        </p:txBody>
      </p:sp>
      <p:sp>
        <p:nvSpPr>
          <p:cNvPr id="20497" name="Text Box 17"/>
          <p:cNvSpPr txBox="1">
            <a:spLocks noChangeArrowheads="1"/>
          </p:cNvSpPr>
          <p:nvPr/>
        </p:nvSpPr>
        <p:spPr bwMode="auto">
          <a:xfrm>
            <a:off x="715963" y="5584825"/>
            <a:ext cx="285432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environment</a:t>
            </a:r>
          </a:p>
        </p:txBody>
      </p:sp>
      <p:sp>
        <p:nvSpPr>
          <p:cNvPr id="20498" name="Text Box 18"/>
          <p:cNvSpPr txBox="1">
            <a:spLocks noChangeArrowheads="1"/>
          </p:cNvSpPr>
          <p:nvPr/>
        </p:nvSpPr>
        <p:spPr bwMode="auto">
          <a:xfrm>
            <a:off x="660400" y="2443163"/>
            <a:ext cx="1392238"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600">
                <a:solidFill>
                  <a:srgbClr val="CC0000"/>
                </a:solidFill>
              </a:rPr>
              <a:t>  energy</a:t>
            </a:r>
          </a:p>
        </p:txBody>
      </p:sp>
      <p:sp>
        <p:nvSpPr>
          <p:cNvPr id="15" name="Rectangle 14"/>
          <p:cNvSpPr/>
          <p:nvPr/>
        </p:nvSpPr>
        <p:spPr>
          <a:xfrm>
            <a:off x="0" y="28575"/>
            <a:ext cx="4876800" cy="4143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000" b="1" dirty="0">
                <a:solidFill>
                  <a:srgbClr val="FF0000"/>
                </a:solidFill>
              </a:rPr>
              <a:t>III. After you read</a:t>
            </a:r>
            <a:endParaRPr lang="vi-VN" sz="3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 calcmode="lin" valueType="num">
                                      <p:cBhvr additive="base">
                                        <p:cTn id="7" dur="500" fill="hold"/>
                                        <p:tgtEl>
                                          <p:spTgt spid="20487"/>
                                        </p:tgtEl>
                                        <p:attrNameLst>
                                          <p:attrName>ppt_x</p:attrName>
                                        </p:attrNameLst>
                                      </p:cBhvr>
                                      <p:tavLst>
                                        <p:tav tm="0">
                                          <p:val>
                                            <p:strVal val="#ppt_x"/>
                                          </p:val>
                                        </p:tav>
                                        <p:tav tm="100000">
                                          <p:val>
                                            <p:strVal val="#ppt_x"/>
                                          </p:val>
                                        </p:tav>
                                      </p:tavLst>
                                    </p:anim>
                                    <p:anim calcmode="lin" valueType="num">
                                      <p:cBhvr additive="base">
                                        <p:cTn id="8" dur="500" fill="hold"/>
                                        <p:tgtEl>
                                          <p:spTgt spid="204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20498"/>
                                        </p:tgtEl>
                                        <p:attrNameLst>
                                          <p:attrName>style.visibility</p:attrName>
                                        </p:attrNameLst>
                                      </p:cBhvr>
                                      <p:to>
                                        <p:strVal val="visible"/>
                                      </p:to>
                                    </p:set>
                                    <p:animEffect transition="in" filter="blinds(horizontal)">
                                      <p:cBhvr>
                                        <p:cTn id="13" dur="500"/>
                                        <p:tgtEl>
                                          <p:spTgt spid="20498"/>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0488"/>
                                        </p:tgtEl>
                                        <p:attrNameLst>
                                          <p:attrName>style.visibility</p:attrName>
                                        </p:attrNameLst>
                                      </p:cBhvr>
                                      <p:to>
                                        <p:strVal val="visible"/>
                                      </p:to>
                                    </p:set>
                                    <p:animEffect transition="in" filter="blinds(horizontal)">
                                      <p:cBhvr>
                                        <p:cTn id="18" dur="500"/>
                                        <p:tgtEl>
                                          <p:spTgt spid="2048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20489"/>
                                        </p:tgtEl>
                                        <p:attrNameLst>
                                          <p:attrName>style.visibility</p:attrName>
                                        </p:attrNameLst>
                                      </p:cBhvr>
                                      <p:to>
                                        <p:strVal val="visible"/>
                                      </p:to>
                                    </p:set>
                                    <p:animEffect transition="in" filter="blinds(horizontal)">
                                      <p:cBhvr>
                                        <p:cTn id="23" dur="500"/>
                                        <p:tgtEl>
                                          <p:spTgt spid="2048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20493"/>
                                        </p:tgtEl>
                                        <p:attrNameLst>
                                          <p:attrName>style.visibility</p:attrName>
                                        </p:attrNameLst>
                                      </p:cBhvr>
                                      <p:to>
                                        <p:strVal val="visible"/>
                                      </p:to>
                                    </p:set>
                                    <p:animEffect transition="in" filter="blinds(horizontal)">
                                      <p:cBhvr>
                                        <p:cTn id="28" dur="500"/>
                                        <p:tgtEl>
                                          <p:spTgt spid="20493"/>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0494"/>
                                        </p:tgtEl>
                                        <p:attrNameLst>
                                          <p:attrName>style.visibility</p:attrName>
                                        </p:attrNameLst>
                                      </p:cBhvr>
                                      <p:to>
                                        <p:strVal val="visible"/>
                                      </p:to>
                                    </p:set>
                                    <p:animEffect transition="in" filter="blinds(horizontal)">
                                      <p:cBhvr>
                                        <p:cTn id="33" dur="500"/>
                                        <p:tgtEl>
                                          <p:spTgt spid="20494"/>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0495"/>
                                        </p:tgtEl>
                                        <p:attrNameLst>
                                          <p:attrName>style.visibility</p:attrName>
                                        </p:attrNameLst>
                                      </p:cBhvr>
                                      <p:to>
                                        <p:strVal val="visible"/>
                                      </p:to>
                                    </p:set>
                                    <p:animEffect transition="in" filter="blinds(horizontal)">
                                      <p:cBhvr>
                                        <p:cTn id="38" dur="500"/>
                                        <p:tgtEl>
                                          <p:spTgt spid="2049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0496"/>
                                        </p:tgtEl>
                                        <p:attrNameLst>
                                          <p:attrName>style.visibility</p:attrName>
                                        </p:attrNameLst>
                                      </p:cBhvr>
                                      <p:to>
                                        <p:strVal val="visible"/>
                                      </p:to>
                                    </p:set>
                                    <p:animEffect transition="in" filter="blinds(horizontal)">
                                      <p:cBhvr>
                                        <p:cTn id="43" dur="500"/>
                                        <p:tgtEl>
                                          <p:spTgt spid="20496"/>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20497"/>
                                        </p:tgtEl>
                                        <p:attrNameLst>
                                          <p:attrName>style.visibility</p:attrName>
                                        </p:attrNameLst>
                                      </p:cBhvr>
                                      <p:to>
                                        <p:strVal val="visible"/>
                                      </p:to>
                                    </p:set>
                                    <p:animEffect transition="in" filter="blinds(horizontal)">
                                      <p:cBhvr>
                                        <p:cTn id="48"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0488" grpId="0"/>
      <p:bldP spid="20489" grpId="0"/>
      <p:bldP spid="20493" grpId="0"/>
      <p:bldP spid="20494" grpId="0"/>
      <p:bldP spid="20495" grpId="0"/>
      <p:bldP spid="20496" grpId="0"/>
      <p:bldP spid="20497" grpId="0"/>
      <p:bldP spid="2049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Text Box 4"/>
          <p:cNvSpPr txBox="1">
            <a:spLocks noChangeArrowheads="1"/>
          </p:cNvSpPr>
          <p:nvPr/>
        </p:nvSpPr>
        <p:spPr bwMode="auto">
          <a:xfrm>
            <a:off x="1066800" y="1676400"/>
            <a:ext cx="7315200" cy="461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150000"/>
              </a:lnSpc>
              <a:spcBef>
                <a:spcPct val="50000"/>
              </a:spcBef>
            </a:pPr>
            <a:r>
              <a:rPr lang="en-US" sz="3600" b="1" dirty="0">
                <a:solidFill>
                  <a:srgbClr val="FF3300"/>
                </a:solidFill>
                <a:latin typeface=".VnArabia" panose="020B7200000000000000" pitchFamily="34" charset="0"/>
              </a:rPr>
              <a:t>Homework:</a:t>
            </a:r>
            <a:r>
              <a:rPr lang="en-US" sz="3600" b="1" dirty="0">
                <a:solidFill>
                  <a:schemeClr val="bg2"/>
                </a:solidFill>
                <a:latin typeface=".VnArabia" panose="020B7200000000000000" pitchFamily="34" charset="0"/>
              </a:rPr>
              <a:t> </a:t>
            </a:r>
          </a:p>
          <a:p>
            <a:pPr eaLnBrk="1" hangingPunct="1">
              <a:lnSpc>
                <a:spcPct val="150000"/>
              </a:lnSpc>
              <a:buFontTx/>
              <a:buAutoNum type="arabicPeriod"/>
            </a:pPr>
            <a:r>
              <a:rPr lang="en-US" sz="3200" b="1" dirty="0">
                <a:solidFill>
                  <a:srgbClr val="0000CC"/>
                </a:solidFill>
                <a:latin typeface="Times New Roman" panose="02020603050405020304" pitchFamily="18" charset="0"/>
              </a:rPr>
              <a:t>Learn new words by heart.</a:t>
            </a:r>
            <a:r>
              <a:rPr lang="en-US" sz="3200" dirty="0">
                <a:solidFill>
                  <a:srgbClr val="0000CC"/>
                </a:solidFill>
                <a:latin typeface="Times New Roman" panose="02020603050405020304" pitchFamily="18" charset="0"/>
              </a:rPr>
              <a:t> </a:t>
            </a:r>
          </a:p>
          <a:p>
            <a:pPr eaLnBrk="1" hangingPunct="1">
              <a:lnSpc>
                <a:spcPct val="150000"/>
              </a:lnSpc>
            </a:pPr>
            <a:r>
              <a:rPr lang="en-US" sz="3200" b="1" dirty="0">
                <a:solidFill>
                  <a:srgbClr val="0000CC"/>
                </a:solidFill>
                <a:latin typeface="Times New Roman" panose="02020603050405020304" pitchFamily="18" charset="0"/>
              </a:rPr>
              <a:t>2.Write the answers into notebooks.</a:t>
            </a:r>
          </a:p>
          <a:p>
            <a:pPr eaLnBrk="1" hangingPunct="1">
              <a:lnSpc>
                <a:spcPct val="150000"/>
              </a:lnSpc>
            </a:pPr>
            <a:r>
              <a:rPr lang="en-US" sz="3200" b="1" dirty="0">
                <a:solidFill>
                  <a:srgbClr val="0000CC"/>
                </a:solidFill>
                <a:latin typeface="Times New Roman" panose="02020603050405020304" pitchFamily="18" charset="0"/>
              </a:rPr>
              <a:t>3. Prepare Unit 11 . Part </a:t>
            </a:r>
            <a:r>
              <a:rPr lang="en-US" sz="3200" b="1" dirty="0">
                <a:solidFill>
                  <a:srgbClr val="800000"/>
                </a:solidFill>
                <a:latin typeface="Times New Roman" panose="02020603050405020304" pitchFamily="18" charset="0"/>
              </a:rPr>
              <a:t>B : </a:t>
            </a:r>
            <a:r>
              <a:rPr lang="en-US" sz="2800" b="1" dirty="0">
                <a:solidFill>
                  <a:srgbClr val="800000"/>
                </a:solidFill>
                <a:latin typeface="Times New Roman" panose="02020603050405020304" pitchFamily="18" charset="0"/>
              </a:rPr>
              <a:t>SPEAKING</a:t>
            </a:r>
            <a:r>
              <a:rPr lang="en-US" sz="2800" b="1" dirty="0">
                <a:solidFill>
                  <a:srgbClr val="0000CC"/>
                </a:solidFill>
                <a:latin typeface="Times New Roman" panose="02020603050405020304" pitchFamily="18" charset="0"/>
              </a:rPr>
              <a:t>.</a:t>
            </a:r>
          </a:p>
          <a:p>
            <a:pPr eaLnBrk="1" hangingPunct="1"/>
            <a:endParaRPr lang="en-US" sz="2800" b="1" dirty="0">
              <a:solidFill>
                <a:srgbClr val="0000CC"/>
              </a:solidFill>
              <a:latin typeface="Times New Roman" panose="02020603050405020304" pitchFamily="18" charset="0"/>
            </a:endParaRPr>
          </a:p>
          <a:p>
            <a:pPr eaLnBrk="1" hangingPunct="1"/>
            <a:r>
              <a:rPr lang="en-US" sz="2000" b="1" dirty="0">
                <a:solidFill>
                  <a:srgbClr val="0000CC"/>
                </a:solidFill>
                <a:latin typeface="Times New Roman" panose="02020603050405020304" pitchFamily="18" charset="0"/>
              </a:rPr>
              <a:t>    </a:t>
            </a:r>
          </a:p>
          <a:p>
            <a:pPr algn="ctr" eaLnBrk="1" hangingPunct="1">
              <a:spcBef>
                <a:spcPct val="50000"/>
              </a:spcBef>
              <a:buFontTx/>
              <a:buChar char="-"/>
            </a:pPr>
            <a:endParaRPr lang="en-US" sz="3200" b="1" dirty="0">
              <a:solidFill>
                <a:srgbClr val="0000CC"/>
              </a:solidFill>
              <a:latin typeface=".VnArabia" panose="020B7200000000000000" pitchFamily="34" charset="0"/>
            </a:endParaRPr>
          </a:p>
        </p:txBody>
      </p:sp>
      <p:pic>
        <p:nvPicPr>
          <p:cNvPr id="27651" name="Picture 6" descr="XMAS_GS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53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7" descr="XMAS_GS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7000"/>
            <a:ext cx="53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8" descr="XMAS_GS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48200"/>
            <a:ext cx="53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9" descr="XMAS_GS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533400"/>
            <a:ext cx="53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10" descr="XMAS_GS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2438400"/>
            <a:ext cx="53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Picture 11" descr="XMAS_GS0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10600" y="4343400"/>
            <a:ext cx="5334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12" descr="house_with_trees_blow_a_hb"/>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141913" y="461963"/>
            <a:ext cx="4038600"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4" name="Picture 162" descr="D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 y="0"/>
            <a:ext cx="8153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62" descr="D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228600"/>
            <a:ext cx="81534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37" name="Picture 165" descr="D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381000" y="6116638"/>
            <a:ext cx="8458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65" descr="DEN"/>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33400" y="6269038"/>
            <a:ext cx="8458200"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a:hlinkClick r:id="rId6" action="ppaction://hlinksldjump"/>
          </p:cNvPr>
          <p:cNvSpPr/>
          <p:nvPr/>
        </p:nvSpPr>
        <p:spPr>
          <a:xfrm>
            <a:off x="6781800" y="5638800"/>
            <a:ext cx="914400" cy="4778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8372"/>
                                        </p:tgtEl>
                                        <p:attrNameLst>
                                          <p:attrName>style.visibility</p:attrName>
                                        </p:attrNameLst>
                                      </p:cBhvr>
                                      <p:to>
                                        <p:strVal val="visible"/>
                                      </p:to>
                                    </p:set>
                                    <p:animEffect transition="in" filter="diamond(in)">
                                      <p:cBhvr>
                                        <p:cTn id="7" dur="1000"/>
                                        <p:tgtEl>
                                          <p:spTgt spid="58372"/>
                                        </p:tgtEl>
                                      </p:cBhvr>
                                    </p:animEffect>
                                  </p:childTnLst>
                                </p:cTn>
                              </p:par>
                              <p:par>
                                <p:cTn id="8" presetID="10" presetClass="entr" presetSubtype="0" fill="hold" nodeType="withEffect">
                                  <p:stCondLst>
                                    <p:cond delay="0"/>
                                  </p:stCondLst>
                                  <p:childTnLst>
                                    <p:set>
                                      <p:cBhvr>
                                        <p:cTn id="9" dur="1" fill="hold">
                                          <p:stCondLst>
                                            <p:cond delay="0"/>
                                          </p:stCondLst>
                                        </p:cTn>
                                        <p:tgtEl>
                                          <p:spTgt spid="3234"/>
                                        </p:tgtEl>
                                        <p:attrNameLst>
                                          <p:attrName>style.visibility</p:attrName>
                                        </p:attrNameLst>
                                      </p:cBhvr>
                                      <p:to>
                                        <p:strVal val="visible"/>
                                      </p:to>
                                    </p:set>
                                    <p:animEffect transition="in" filter="fade">
                                      <p:cBhvr>
                                        <p:cTn id="10" dur="1000"/>
                                        <p:tgtEl>
                                          <p:spTgt spid="3234"/>
                                        </p:tgtEl>
                                      </p:cBhvr>
                                    </p:animEffect>
                                  </p:childTnLst>
                                  <p:subTnLst>
                                    <p:audio>
                                      <p:cMediaNode vol="90000">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subTnLst>
                                    <p:audio>
                                      <p:cMediaNode vol="90000">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10" presetClass="entr" presetSubtype="0" fill="hold" nodeType="withEffect">
                                  <p:stCondLst>
                                    <p:cond delay="0"/>
                                  </p:stCondLst>
                                  <p:childTnLst>
                                    <p:set>
                                      <p:cBhvr>
                                        <p:cTn id="15" dur="1" fill="hold">
                                          <p:stCondLst>
                                            <p:cond delay="0"/>
                                          </p:stCondLst>
                                        </p:cTn>
                                        <p:tgtEl>
                                          <p:spTgt spid="3237"/>
                                        </p:tgtEl>
                                        <p:attrNameLst>
                                          <p:attrName>style.visibility</p:attrName>
                                        </p:attrNameLst>
                                      </p:cBhvr>
                                      <p:to>
                                        <p:strVal val="visible"/>
                                      </p:to>
                                    </p:set>
                                    <p:animEffect transition="in" filter="fade">
                                      <p:cBhvr>
                                        <p:cTn id="16" dur="1000"/>
                                        <p:tgtEl>
                                          <p:spTgt spid="3237"/>
                                        </p:tgtEl>
                                      </p:cBhvr>
                                    </p:animEffect>
                                  </p:childTnLst>
                                  <p:subTnLst>
                                    <p:audio>
                                      <p:cMediaNode vol="90000">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childTnLst>
                                  <p:subTnLst>
                                    <p:audio>
                                      <p:cMediaNode vol="90000">
                                        <p:cTn display="0" masterRel="sameClick">
                                          <p:stCondLst>
                                            <p:cond evt="begin" delay="0">
                                              <p:tn val="17"/>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nova-scotia-windmi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3"/>
          <p:cNvSpPr txBox="1">
            <a:spLocks noChangeArrowheads="1"/>
          </p:cNvSpPr>
          <p:nvPr/>
        </p:nvSpPr>
        <p:spPr bwMode="auto">
          <a:xfrm>
            <a:off x="2743200" y="60198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800" b="1">
                <a:solidFill>
                  <a:srgbClr val="FF0000"/>
                </a:solidFill>
                <a:latin typeface="Tahoma" panose="020B0604030504040204" pitchFamily="34" charset="0"/>
              </a:rPr>
              <a:t>Windmill</a:t>
            </a:r>
          </a:p>
        </p:txBody>
      </p:sp>
      <p:sp>
        <p:nvSpPr>
          <p:cNvPr id="43013" name="Rectangle 5"/>
          <p:cNvSpPr>
            <a:spLocks noChangeArrowheads="1"/>
          </p:cNvSpPr>
          <p:nvPr/>
        </p:nvSpPr>
        <p:spPr bwMode="auto">
          <a:xfrm>
            <a:off x="3200400" y="5943600"/>
            <a:ext cx="762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
        <p:nvSpPr>
          <p:cNvPr id="43014" name="Text Box 6"/>
          <p:cNvSpPr txBox="1">
            <a:spLocks noChangeArrowheads="1"/>
          </p:cNvSpPr>
          <p:nvPr/>
        </p:nvSpPr>
        <p:spPr bwMode="auto">
          <a:xfrm>
            <a:off x="1828800" y="60198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800" b="1">
                <a:solidFill>
                  <a:srgbClr val="FF0000"/>
                </a:solidFill>
                <a:latin typeface="Tahoma" panose="020B0604030504040204" pitchFamily="34" charset="0"/>
              </a:rPr>
              <a:t>Wind power</a:t>
            </a:r>
          </a:p>
        </p:txBody>
      </p:sp>
      <p:sp>
        <p:nvSpPr>
          <p:cNvPr id="43015" name="Rectangle 7"/>
          <p:cNvSpPr>
            <a:spLocks noChangeArrowheads="1"/>
          </p:cNvSpPr>
          <p:nvPr/>
        </p:nvSpPr>
        <p:spPr bwMode="auto">
          <a:xfrm>
            <a:off x="3200400" y="5943600"/>
            <a:ext cx="762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diamond(out)">
                                      <p:cBhvr>
                                        <p:cTn id="7" dur="1000"/>
                                        <p:tgtEl>
                                          <p:spTgt spid="430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3011"/>
                                        </p:tgtEl>
                                        <p:attrNameLst>
                                          <p:attrName>style.visibility</p:attrName>
                                        </p:attrNameLst>
                                      </p:cBhvr>
                                      <p:to>
                                        <p:strVal val="visible"/>
                                      </p:to>
                                    </p:set>
                                    <p:animEffect transition="in" filter="checkerboard(across)">
                                      <p:cBhvr>
                                        <p:cTn id="12" dur="1000"/>
                                        <p:tgtEl>
                                          <p:spTgt spid="43011"/>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43013"/>
                                        </p:tgtEl>
                                        <p:attrNameLst>
                                          <p:attrName>style.visibility</p:attrName>
                                        </p:attrNameLst>
                                      </p:cBhvr>
                                      <p:to>
                                        <p:strVal val="visible"/>
                                      </p:to>
                                    </p:set>
                                    <p:animEffect transition="in" filter="blinds(horizontal)">
                                      <p:cBhvr>
                                        <p:cTn id="15" dur="500"/>
                                        <p:tgtEl>
                                          <p:spTgt spid="4301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 presetClass="exit" presetSubtype="10" fill="hold" grpId="1" nodeType="clickEffect">
                                  <p:stCondLst>
                                    <p:cond delay="0"/>
                                  </p:stCondLst>
                                  <p:childTnLst>
                                    <p:animEffect transition="out" filter="blinds(horizontal)">
                                      <p:cBhvr>
                                        <p:cTn id="19" dur="500"/>
                                        <p:tgtEl>
                                          <p:spTgt spid="43011"/>
                                        </p:tgtEl>
                                      </p:cBhvr>
                                    </p:animEffect>
                                    <p:set>
                                      <p:cBhvr>
                                        <p:cTn id="20" dur="1" fill="hold">
                                          <p:stCondLst>
                                            <p:cond delay="499"/>
                                          </p:stCondLst>
                                        </p:cTn>
                                        <p:tgtEl>
                                          <p:spTgt spid="43011"/>
                                        </p:tgtEl>
                                        <p:attrNameLst>
                                          <p:attrName>style.visibility</p:attrName>
                                        </p:attrNameLst>
                                      </p:cBhvr>
                                      <p:to>
                                        <p:strVal val="hidden"/>
                                      </p:to>
                                    </p:set>
                                  </p:childTnLst>
                                </p:cTn>
                              </p:par>
                              <p:par>
                                <p:cTn id="21" presetID="56" presetClass="entr" presetSubtype="0" fill="hold" grpId="0" nodeType="withEffect">
                                  <p:stCondLst>
                                    <p:cond delay="0"/>
                                  </p:stCondLst>
                                  <p:iterate type="lt">
                                    <p:tmPct val="10000"/>
                                  </p:iterate>
                                  <p:childTnLst>
                                    <p:set>
                                      <p:cBhvr>
                                        <p:cTn id="22" dur="1" fill="hold">
                                          <p:stCondLst>
                                            <p:cond delay="0"/>
                                          </p:stCondLst>
                                        </p:cTn>
                                        <p:tgtEl>
                                          <p:spTgt spid="43014"/>
                                        </p:tgtEl>
                                        <p:attrNameLst>
                                          <p:attrName>style.visibility</p:attrName>
                                        </p:attrNameLst>
                                      </p:cBhvr>
                                      <p:to>
                                        <p:strVal val="visible"/>
                                      </p:to>
                                    </p:set>
                                    <p:anim by="(-#ppt_w*2)" calcmode="lin" valueType="num">
                                      <p:cBhvr rctx="PPT">
                                        <p:cTn id="23" dur="250" autoRev="1" fill="hold">
                                          <p:stCondLst>
                                            <p:cond delay="0"/>
                                          </p:stCondLst>
                                        </p:cTn>
                                        <p:tgtEl>
                                          <p:spTgt spid="43014"/>
                                        </p:tgtEl>
                                        <p:attrNameLst>
                                          <p:attrName>ppt_w</p:attrName>
                                        </p:attrNameLst>
                                      </p:cBhvr>
                                    </p:anim>
                                    <p:anim by="(#ppt_w*0.50)" calcmode="lin" valueType="num">
                                      <p:cBhvr>
                                        <p:cTn id="24" dur="250" decel="50000" autoRev="1" fill="hold">
                                          <p:stCondLst>
                                            <p:cond delay="0"/>
                                          </p:stCondLst>
                                        </p:cTn>
                                        <p:tgtEl>
                                          <p:spTgt spid="43014"/>
                                        </p:tgtEl>
                                        <p:attrNameLst>
                                          <p:attrName>ppt_x</p:attrName>
                                        </p:attrNameLst>
                                      </p:cBhvr>
                                    </p:anim>
                                    <p:anim from="(-#ppt_h/2)" to="(#ppt_y)" calcmode="lin" valueType="num">
                                      <p:cBhvr>
                                        <p:cTn id="25" dur="500" fill="hold">
                                          <p:stCondLst>
                                            <p:cond delay="0"/>
                                          </p:stCondLst>
                                        </p:cTn>
                                        <p:tgtEl>
                                          <p:spTgt spid="43014"/>
                                        </p:tgtEl>
                                        <p:attrNameLst>
                                          <p:attrName>ppt_y</p:attrName>
                                        </p:attrNameLst>
                                      </p:cBhvr>
                                    </p:anim>
                                    <p:animRot by="21600000">
                                      <p:cBhvr>
                                        <p:cTn id="26" dur="500" fill="hold">
                                          <p:stCondLst>
                                            <p:cond delay="0"/>
                                          </p:stCondLst>
                                        </p:cTn>
                                        <p:tgtEl>
                                          <p:spTgt spid="43014"/>
                                        </p:tgtEl>
                                        <p:attrNameLst>
                                          <p:attrName>r</p:attrName>
                                        </p:attrNameLst>
                                      </p:cBhvr>
                                    </p:animRot>
                                  </p:childTnLst>
                                </p:cTn>
                              </p:par>
                              <p:par>
                                <p:cTn id="27" presetID="3" presetClass="entr" presetSubtype="10" fill="hold" grpId="0" nodeType="withEffect">
                                  <p:stCondLst>
                                    <p:cond delay="0"/>
                                  </p:stCondLst>
                                  <p:childTnLst>
                                    <p:set>
                                      <p:cBhvr>
                                        <p:cTn id="28" dur="1" fill="hold">
                                          <p:stCondLst>
                                            <p:cond delay="0"/>
                                          </p:stCondLst>
                                        </p:cTn>
                                        <p:tgtEl>
                                          <p:spTgt spid="43015"/>
                                        </p:tgtEl>
                                        <p:attrNameLst>
                                          <p:attrName>style.visibility</p:attrName>
                                        </p:attrNameLst>
                                      </p:cBhvr>
                                      <p:to>
                                        <p:strVal val="visible"/>
                                      </p:to>
                                    </p:set>
                                    <p:animEffect transition="in" filter="blinds(horizontal)">
                                      <p:cBhvr>
                                        <p:cTn id="29" dur="500"/>
                                        <p:tgtEl>
                                          <p:spTgt spid="430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1" grpId="1"/>
      <p:bldP spid="43013" grpId="0" animBg="1"/>
      <p:bldP spid="43014" grpId="0"/>
      <p:bldP spid="430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w I Failed My Way to Success with Azure Pipelines - Part 2: Relea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389144" cy="5592763"/>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a:hlinkClick r:id="rId3" action="ppaction://hlinksldjump"/>
          </p:cNvPr>
          <p:cNvSpPr/>
          <p:nvPr/>
        </p:nvSpPr>
        <p:spPr>
          <a:xfrm>
            <a:off x="7931944" y="6400800"/>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6426077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Các loại thực phẩm nên dự trữ sẵn - Thực phẩm cộng đồ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vi-VN"/>
          </a:p>
        </p:txBody>
      </p:sp>
      <p:pic>
        <p:nvPicPr>
          <p:cNvPr id="2058" name="Picture 10" descr="Các loại thực phẩm nên dự trữ sẵn - Thực phẩm cộng đồng">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533400"/>
            <a:ext cx="8332156" cy="5172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5748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genk.mediacdn.vn/thumb_w/600/2014/1-2486002-nu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8434973" cy="5257800"/>
          </a:xfrm>
          <a:prstGeom prst="rect">
            <a:avLst/>
          </a:prstGeom>
          <a:noFill/>
          <a:extLst>
            <a:ext uri="{909E8E84-426E-40DD-AFC4-6F175D3DCCD1}">
              <a14:hiddenFill xmlns:a14="http://schemas.microsoft.com/office/drawing/2010/main">
                <a:solidFill>
                  <a:srgbClr val="FFFFFF"/>
                </a:solidFill>
              </a14:hiddenFill>
            </a:ext>
          </a:extLst>
        </p:spPr>
      </p:pic>
      <p:sp>
        <p:nvSpPr>
          <p:cNvPr id="6" name="Left Arrow 5">
            <a:hlinkClick r:id="rId3" action="ppaction://hlinksldjump"/>
          </p:cNvPr>
          <p:cNvSpPr/>
          <p:nvPr/>
        </p:nvSpPr>
        <p:spPr>
          <a:xfrm>
            <a:off x="7772400" y="6172200"/>
            <a:ext cx="914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1744195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vi-VN"/>
          </a:p>
        </p:txBody>
      </p:sp>
      <p:pic>
        <p:nvPicPr>
          <p:cNvPr id="5122" name="Picture 2" descr="Education Authority relied on help from charity to repair solar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1600200"/>
            <a:ext cx="8046156" cy="4525963"/>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a:hlinkClick r:id="rId3" action="ppaction://hlinksldjump"/>
          </p:cNvPr>
          <p:cNvSpPr/>
          <p:nvPr/>
        </p:nvSpPr>
        <p:spPr>
          <a:xfrm>
            <a:off x="7924800" y="6400800"/>
            <a:ext cx="7620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485849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Bưởi Tết dồi dào, giá không cao"/>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14400"/>
            <a:ext cx="8426556" cy="5263356"/>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a:hlinkClick r:id="rId3" action="ppaction://hlinksldjump"/>
          </p:cNvPr>
          <p:cNvSpPr/>
          <p:nvPr/>
        </p:nvSpPr>
        <p:spPr>
          <a:xfrm>
            <a:off x="8153400" y="6400800"/>
            <a:ext cx="6858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029504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7" name="Giao huong Mozart 2_HTDs.rmi">
            <a:hlinkClick r:id="" action="ppaction://media"/>
          </p:cNvPr>
          <p:cNvPicPr>
            <a:picLocks noGrp="1" noRot="1" noChangeAspect="1" noChangeArrowheads="1"/>
          </p:cNvPicPr>
          <p:nvPr>
            <p:ph idx="1"/>
            <a:audioFile r:link="rId1"/>
          </p:nvPr>
        </p:nvPicPr>
        <p:blipFill>
          <a:blip r:embed="rId4">
            <a:extLst>
              <a:ext uri="{28A0092B-C50C-407E-A947-70E740481C1C}">
                <a14:useLocalDpi xmlns:a14="http://schemas.microsoft.com/office/drawing/2010/main" val="0"/>
              </a:ext>
            </a:extLst>
          </a:blip>
          <a:srcRect/>
          <a:stretch>
            <a:fillRect/>
          </a:stretch>
        </p:blipFill>
        <p:spPr>
          <a:xfrm>
            <a:off x="8001000" y="5867400"/>
            <a:ext cx="304800" cy="304800"/>
          </a:xfrm>
        </p:spPr>
      </p:pic>
      <p:sp>
        <p:nvSpPr>
          <p:cNvPr id="28675" name="Text Box 7"/>
          <p:cNvSpPr txBox="1">
            <a:spLocks noChangeArrowheads="1"/>
          </p:cNvSpPr>
          <p:nvPr/>
        </p:nvSpPr>
        <p:spPr bwMode="auto">
          <a:xfrm>
            <a:off x="1447800" y="1905000"/>
            <a:ext cx="640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sz="3600" b="1">
                <a:solidFill>
                  <a:srgbClr val="FF33CC"/>
                </a:solidFill>
                <a:latin typeface=".VnArabia" panose="020B7200000000000000" pitchFamily="34" charset="0"/>
              </a:rPr>
              <a:t>Thank you very much for your attendance !</a:t>
            </a:r>
          </a:p>
        </p:txBody>
      </p:sp>
      <p:pic>
        <p:nvPicPr>
          <p:cNvPr id="28676" name="Picture 8" descr="DIAMRU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37101" flipV="1">
            <a:off x="-3291681" y="3291681"/>
            <a:ext cx="6858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9" descr="DIAMRUL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37101" flipV="1">
            <a:off x="5577682" y="3291681"/>
            <a:ext cx="68580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40" descr="439863vldufsl9v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28600" y="594360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40" descr="439863vldufsl9v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0"/>
            <a:ext cx="8382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12" descr="E1D9D76DECD649AF8BEFAAC206169413"/>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48600" y="3276600"/>
            <a:ext cx="8572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13" descr="EF5A5FBE7C05422E9F0C3FC530992997"/>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3400" y="609600"/>
            <a:ext cx="85725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WordArt 14" descr="Narrow vertical"/>
          <p:cNvSpPr>
            <a:spLocks noChangeArrowheads="1" noChangeShapeType="1" noTextEdit="1"/>
          </p:cNvSpPr>
          <p:nvPr/>
        </p:nvSpPr>
        <p:spPr bwMode="auto">
          <a:xfrm rot="650815">
            <a:off x="2438400" y="3505200"/>
            <a:ext cx="2438400" cy="2362200"/>
          </a:xfrm>
          <a:prstGeom prst="rect">
            <a:avLst/>
          </a:prstGeom>
        </p:spPr>
        <p:txBody>
          <a:bodyPr spcFirstLastPara="1" wrap="none" fromWordArt="1">
            <a:prstTxWarp prst="textArchUp">
              <a:avLst>
                <a:gd name="adj" fmla="val 12354450"/>
              </a:avLst>
            </a:prstTxWarp>
          </a:bodyPr>
          <a:lstStyle/>
          <a:p>
            <a:pPr algn="ctr"/>
            <a:r>
              <a:rPr lang="vi-VN" sz="3600" b="1"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79999"/>
                    </a:srgbClr>
                  </a:outerShdw>
                </a:effectLst>
                <a:cs typeface="Arial" panose="020B0604020202020204" pitchFamily="34" charset="0"/>
              </a:rPr>
              <a:t>Bye bye!</a:t>
            </a:r>
          </a:p>
        </p:txBody>
      </p:sp>
      <p:pic>
        <p:nvPicPr>
          <p:cNvPr id="28683" name="Picture 15" descr="ag00355_"/>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41313">
            <a:off x="2438400" y="4191000"/>
            <a:ext cx="14922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WordArt 16"/>
          <p:cNvSpPr>
            <a:spLocks noChangeArrowheads="1" noChangeShapeType="1" noTextEdit="1"/>
          </p:cNvSpPr>
          <p:nvPr/>
        </p:nvSpPr>
        <p:spPr bwMode="auto">
          <a:xfrm rot="568297">
            <a:off x="2362200" y="3886200"/>
            <a:ext cx="2428875" cy="1295400"/>
          </a:xfrm>
          <a:prstGeom prst="rect">
            <a:avLst/>
          </a:prstGeom>
        </p:spPr>
        <p:txBody>
          <a:bodyPr wrap="none" fromWordArt="1">
            <a:prstTxWarp prst="textWave2">
              <a:avLst>
                <a:gd name="adj1" fmla="val 20644"/>
                <a:gd name="adj2" fmla="val -4301"/>
              </a:avLst>
            </a:prstTxWarp>
          </a:bodyPr>
          <a:lstStyle/>
          <a:p>
            <a:pPr algn="ctr"/>
            <a:r>
              <a:rPr lang="vi-VN"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21000000" scaled="1"/>
                </a:gradFill>
                <a:effectLst>
                  <a:outerShdw dist="35921" dir="2700000" sy="50000" kx="2115830" algn="bl" rotWithShape="0">
                    <a:srgbClr val="C0C0C0">
                      <a:alpha val="79999"/>
                    </a:srgbClr>
                  </a:outerShdw>
                </a:effectLst>
                <a:cs typeface="Arial" panose="020B0604020202020204" pitchFamily="34" charset="0"/>
              </a:rPr>
              <a:t>See you again !</a:t>
            </a:r>
          </a:p>
        </p:txBody>
      </p:sp>
    </p:spTree>
  </p:cSld>
  <p:clrMapOvr>
    <a:masterClrMapping/>
  </p:clrMapOvr>
  <p:transition>
    <p:zoom/>
    <p:sndAc>
      <p:stSnd>
        <p:snd r:embed="rId3" name="applaus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68258" fill="hold"/>
                                        <p:tgtEl>
                                          <p:spTgt spid="5939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939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WordArt 2"/>
          <p:cNvSpPr>
            <a:spLocks noChangeArrowheads="1" noChangeShapeType="1" noTextEdit="1"/>
          </p:cNvSpPr>
          <p:nvPr/>
        </p:nvSpPr>
        <p:spPr bwMode="auto">
          <a:xfrm>
            <a:off x="2209800" y="176213"/>
            <a:ext cx="5867400" cy="571500"/>
          </a:xfrm>
          <a:prstGeom prst="rect">
            <a:avLst/>
          </a:prstGeom>
        </p:spPr>
        <p:txBody>
          <a:bodyPr wrap="none" fromWordArt="1">
            <a:prstTxWarp prst="textPlain">
              <a:avLst>
                <a:gd name="adj" fmla="val 50000"/>
              </a:avLst>
            </a:prstTxWarp>
          </a:bodyPr>
          <a:lstStyle/>
          <a:p>
            <a:pPr algn="ctr"/>
            <a:r>
              <a:rPr lang="vi-VN" sz="3200" i="1" kern="10">
                <a:ln w="9525">
                  <a:solidFill>
                    <a:srgbClr val="800000"/>
                  </a:solidFill>
                  <a:round/>
                  <a:headEnd/>
                  <a:tailEnd/>
                </a:ln>
                <a:solidFill>
                  <a:srgbClr val="FF0000"/>
                </a:solidFill>
                <a:effectLst>
                  <a:outerShdw dist="35921" dir="2700000" algn="ctr" rotWithShape="0">
                    <a:srgbClr val="B2B2B2">
                      <a:alpha val="79999"/>
                    </a:srgbClr>
                  </a:outerShdw>
                </a:effectLst>
                <a:cs typeface="Arial" panose="020B0604020202020204" pitchFamily="34" charset="0"/>
              </a:rPr>
              <a:t>Solar panels</a:t>
            </a:r>
          </a:p>
        </p:txBody>
      </p:sp>
      <p:sp>
        <p:nvSpPr>
          <p:cNvPr id="44035" name="WordArt 3"/>
          <p:cNvSpPr>
            <a:spLocks noChangeArrowheads="1" noChangeShapeType="1" noTextEdit="1"/>
          </p:cNvSpPr>
          <p:nvPr/>
        </p:nvSpPr>
        <p:spPr bwMode="auto">
          <a:xfrm>
            <a:off x="2209800" y="200025"/>
            <a:ext cx="5867400" cy="571500"/>
          </a:xfrm>
          <a:prstGeom prst="rect">
            <a:avLst/>
          </a:prstGeom>
        </p:spPr>
        <p:txBody>
          <a:bodyPr wrap="none" fromWordArt="1">
            <a:prstTxWarp prst="textPlain">
              <a:avLst>
                <a:gd name="adj" fmla="val 50000"/>
              </a:avLst>
            </a:prstTxWarp>
          </a:bodyPr>
          <a:lstStyle/>
          <a:p>
            <a:pPr algn="ctr"/>
            <a:r>
              <a:rPr lang="vi-VN" sz="3200" i="1" kern="10">
                <a:ln w="9525">
                  <a:solidFill>
                    <a:srgbClr val="800000"/>
                  </a:solidFill>
                  <a:round/>
                  <a:headEnd/>
                  <a:tailEnd/>
                </a:ln>
                <a:solidFill>
                  <a:srgbClr val="FF0000"/>
                </a:solidFill>
                <a:effectLst>
                  <a:outerShdw dist="35921" dir="2700000" algn="ctr" rotWithShape="0">
                    <a:srgbClr val="B2B2B2">
                      <a:alpha val="79999"/>
                    </a:srgbClr>
                  </a:outerShdw>
                </a:effectLst>
                <a:cs typeface="Arial" panose="020B0604020202020204" pitchFamily="34" charset="0"/>
              </a:rPr>
              <a:t>Solar energy</a:t>
            </a:r>
          </a:p>
        </p:txBody>
      </p:sp>
      <p:pic>
        <p:nvPicPr>
          <p:cNvPr id="44036" name="Picture 4" descr="solar pan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16000"/>
            <a:ext cx="8305800" cy="524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1"/>
          <p:cNvSpPr txBox="1">
            <a:spLocks noChangeArrowheads="1"/>
          </p:cNvSpPr>
          <p:nvPr/>
        </p:nvSpPr>
        <p:spPr bwMode="auto">
          <a:xfrm>
            <a:off x="685800" y="419100"/>
            <a:ext cx="579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32" fill="hold" nodeType="with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diamond(out)">
                                      <p:cBhvr>
                                        <p:cTn id="7" dur="500"/>
                                        <p:tgtEl>
                                          <p:spTgt spid="440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44034"/>
                                        </p:tgtEl>
                                        <p:attrNameLst>
                                          <p:attrName>style.visibility</p:attrName>
                                        </p:attrNameLst>
                                      </p:cBhvr>
                                      <p:to>
                                        <p:strVal val="visible"/>
                                      </p:to>
                                    </p:set>
                                    <p:animEffect transition="in" filter="circle(out)">
                                      <p:cBhvr>
                                        <p:cTn id="12" dur="1000"/>
                                        <p:tgtEl>
                                          <p:spTgt spid="440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xit" presetSubtype="32" fill="hold" grpId="1" nodeType="clickEffect">
                                  <p:stCondLst>
                                    <p:cond delay="0"/>
                                  </p:stCondLst>
                                  <p:childTnLst>
                                    <p:animEffect transition="out" filter="circle(out)">
                                      <p:cBhvr>
                                        <p:cTn id="16" dur="1000"/>
                                        <p:tgtEl>
                                          <p:spTgt spid="44034"/>
                                        </p:tgtEl>
                                      </p:cBhvr>
                                    </p:animEffect>
                                    <p:set>
                                      <p:cBhvr>
                                        <p:cTn id="17" dur="1" fill="hold">
                                          <p:stCondLst>
                                            <p:cond delay="999"/>
                                          </p:stCondLst>
                                        </p:cTn>
                                        <p:tgtEl>
                                          <p:spTgt spid="44034"/>
                                        </p:tgtEl>
                                        <p:attrNameLst>
                                          <p:attrName>style.visibility</p:attrName>
                                        </p:attrNameLst>
                                      </p:cBhvr>
                                      <p:to>
                                        <p:strVal val="hidden"/>
                                      </p:to>
                                    </p:set>
                                  </p:childTnLst>
                                </p:cTn>
                              </p:par>
                              <p:par>
                                <p:cTn id="18" presetID="55" presetClass="entr" presetSubtype="0" fill="hold" grpId="0" nodeType="withEffect">
                                  <p:stCondLst>
                                    <p:cond delay="0"/>
                                  </p:stCondLst>
                                  <p:childTnLst>
                                    <p:set>
                                      <p:cBhvr>
                                        <p:cTn id="19" dur="1" fill="hold">
                                          <p:stCondLst>
                                            <p:cond delay="0"/>
                                          </p:stCondLst>
                                        </p:cTn>
                                        <p:tgtEl>
                                          <p:spTgt spid="44035"/>
                                        </p:tgtEl>
                                        <p:attrNameLst>
                                          <p:attrName>style.visibility</p:attrName>
                                        </p:attrNameLst>
                                      </p:cBhvr>
                                      <p:to>
                                        <p:strVal val="visible"/>
                                      </p:to>
                                    </p:set>
                                    <p:anim calcmode="lin" valueType="num">
                                      <p:cBhvr>
                                        <p:cTn id="20" dur="1000" fill="hold"/>
                                        <p:tgtEl>
                                          <p:spTgt spid="44035"/>
                                        </p:tgtEl>
                                        <p:attrNameLst>
                                          <p:attrName>ppt_w</p:attrName>
                                        </p:attrNameLst>
                                      </p:cBhvr>
                                      <p:tavLst>
                                        <p:tav tm="0">
                                          <p:val>
                                            <p:strVal val="#ppt_w*0.70"/>
                                          </p:val>
                                        </p:tav>
                                        <p:tav tm="100000">
                                          <p:val>
                                            <p:strVal val="#ppt_w"/>
                                          </p:val>
                                        </p:tav>
                                      </p:tavLst>
                                    </p:anim>
                                    <p:anim calcmode="lin" valueType="num">
                                      <p:cBhvr>
                                        <p:cTn id="21" dur="1000" fill="hold"/>
                                        <p:tgtEl>
                                          <p:spTgt spid="44035"/>
                                        </p:tgtEl>
                                        <p:attrNameLst>
                                          <p:attrName>ppt_h</p:attrName>
                                        </p:attrNameLst>
                                      </p:cBhvr>
                                      <p:tavLst>
                                        <p:tav tm="0">
                                          <p:val>
                                            <p:strVal val="#ppt_h"/>
                                          </p:val>
                                        </p:tav>
                                        <p:tav tm="100000">
                                          <p:val>
                                            <p:strVal val="#ppt_h"/>
                                          </p:val>
                                        </p:tav>
                                      </p:tavLst>
                                    </p:anim>
                                    <p:animEffect transition="in" filter="fade">
                                      <p:cBhvr>
                                        <p:cTn id="22" dur="1000"/>
                                        <p:tgtEl>
                                          <p:spTgt spid="440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nimBg="1"/>
      <p:bldP spid="44034" grpId="1" animBg="1"/>
      <p:bldP spid="440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ydroelectricity d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Text Box 3"/>
          <p:cNvSpPr txBox="1">
            <a:spLocks noChangeArrowheads="1"/>
          </p:cNvSpPr>
          <p:nvPr/>
        </p:nvSpPr>
        <p:spPr bwMode="auto">
          <a:xfrm>
            <a:off x="2611438" y="61722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800" b="1">
                <a:solidFill>
                  <a:srgbClr val="FF0000"/>
                </a:solidFill>
                <a:latin typeface="Tahoma" panose="020B0604030504040204" pitchFamily="34" charset="0"/>
              </a:rPr>
              <a:t>Water Power</a:t>
            </a:r>
          </a:p>
        </p:txBody>
      </p:sp>
      <p:sp>
        <p:nvSpPr>
          <p:cNvPr id="45060" name="Text Box 4"/>
          <p:cNvSpPr txBox="1">
            <a:spLocks noChangeArrowheads="1"/>
          </p:cNvSpPr>
          <p:nvPr/>
        </p:nvSpPr>
        <p:spPr bwMode="auto">
          <a:xfrm>
            <a:off x="2743200" y="6172200"/>
            <a:ext cx="4876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sz="2800" b="1">
                <a:solidFill>
                  <a:srgbClr val="FF0000"/>
                </a:solidFill>
                <a:latin typeface="Tahoma" panose="020B0604030504040204" pitchFamily="34" charset="0"/>
              </a:rPr>
              <a:t>Hydroelectric dam</a:t>
            </a:r>
          </a:p>
        </p:txBody>
      </p:sp>
      <p:sp>
        <p:nvSpPr>
          <p:cNvPr id="45064" name="Rectangle 8"/>
          <p:cNvSpPr>
            <a:spLocks noChangeArrowheads="1"/>
          </p:cNvSpPr>
          <p:nvPr/>
        </p:nvSpPr>
        <p:spPr bwMode="auto">
          <a:xfrm flipH="1">
            <a:off x="4267200" y="6172200"/>
            <a:ext cx="762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nodeType="withEffect">
                                  <p:stCondLst>
                                    <p:cond delay="0"/>
                                  </p:stCondLst>
                                  <p:childTnLst>
                                    <p:set>
                                      <p:cBhvr>
                                        <p:cTn id="6" dur="1" fill="hold">
                                          <p:stCondLst>
                                            <p:cond delay="0"/>
                                          </p:stCondLst>
                                        </p:cTn>
                                        <p:tgtEl>
                                          <p:spTgt spid="45058"/>
                                        </p:tgtEl>
                                        <p:attrNameLst>
                                          <p:attrName>style.visibility</p:attrName>
                                        </p:attrNameLst>
                                      </p:cBhvr>
                                      <p:to>
                                        <p:strVal val="visible"/>
                                      </p:to>
                                    </p:set>
                                    <p:animEffect transition="in" filter="fade">
                                      <p:cBhvr>
                                        <p:cTn id="7" dur="400" decel="100000"/>
                                        <p:tgtEl>
                                          <p:spTgt spid="45058"/>
                                        </p:tgtEl>
                                      </p:cBhvr>
                                    </p:animEffect>
                                    <p:anim calcmode="lin" valueType="num">
                                      <p:cBhvr>
                                        <p:cTn id="8" dur="400" decel="100000" fill="hold"/>
                                        <p:tgtEl>
                                          <p:spTgt spid="45058"/>
                                        </p:tgtEl>
                                        <p:attrNameLst>
                                          <p:attrName>style.rotation</p:attrName>
                                        </p:attrNameLst>
                                      </p:cBhvr>
                                      <p:tavLst>
                                        <p:tav tm="0">
                                          <p:val>
                                            <p:fltVal val="-90"/>
                                          </p:val>
                                        </p:tav>
                                        <p:tav tm="100000">
                                          <p:val>
                                            <p:fltVal val="0"/>
                                          </p:val>
                                        </p:tav>
                                      </p:tavLst>
                                    </p:anim>
                                    <p:anim calcmode="lin" valueType="num">
                                      <p:cBhvr>
                                        <p:cTn id="9" dur="400" decel="100000" fill="hold"/>
                                        <p:tgtEl>
                                          <p:spTgt spid="45058"/>
                                        </p:tgtEl>
                                        <p:attrNameLst>
                                          <p:attrName>ppt_x</p:attrName>
                                        </p:attrNameLst>
                                      </p:cBhvr>
                                      <p:tavLst>
                                        <p:tav tm="0">
                                          <p:val>
                                            <p:strVal val="#ppt_x+0.4"/>
                                          </p:val>
                                        </p:tav>
                                        <p:tav tm="100000">
                                          <p:val>
                                            <p:strVal val="#ppt_x-0.05"/>
                                          </p:val>
                                        </p:tav>
                                      </p:tavLst>
                                    </p:anim>
                                    <p:anim calcmode="lin" valueType="num">
                                      <p:cBhvr>
                                        <p:cTn id="10" dur="400" decel="100000" fill="hold"/>
                                        <p:tgtEl>
                                          <p:spTgt spid="45058"/>
                                        </p:tgtEl>
                                        <p:attrNameLst>
                                          <p:attrName>ppt_y</p:attrName>
                                        </p:attrNameLst>
                                      </p:cBhvr>
                                      <p:tavLst>
                                        <p:tav tm="0">
                                          <p:val>
                                            <p:strVal val="#ppt_y-0.4"/>
                                          </p:val>
                                        </p:tav>
                                        <p:tav tm="100000">
                                          <p:val>
                                            <p:strVal val="#ppt_y+0.1"/>
                                          </p:val>
                                        </p:tav>
                                      </p:tavLst>
                                    </p:anim>
                                    <p:anim calcmode="lin" valueType="num">
                                      <p:cBhvr>
                                        <p:cTn id="11" dur="100" accel="100000" fill="hold">
                                          <p:stCondLst>
                                            <p:cond delay="400"/>
                                          </p:stCondLst>
                                        </p:cTn>
                                        <p:tgtEl>
                                          <p:spTgt spid="45058"/>
                                        </p:tgtEl>
                                        <p:attrNameLst>
                                          <p:attrName>ppt_x</p:attrName>
                                        </p:attrNameLst>
                                      </p:cBhvr>
                                      <p:tavLst>
                                        <p:tav tm="0">
                                          <p:val>
                                            <p:strVal val="#ppt_x-0.05"/>
                                          </p:val>
                                        </p:tav>
                                        <p:tav tm="100000">
                                          <p:val>
                                            <p:strVal val="#ppt_x"/>
                                          </p:val>
                                        </p:tav>
                                      </p:tavLst>
                                    </p:anim>
                                    <p:anim calcmode="lin" valueType="num">
                                      <p:cBhvr>
                                        <p:cTn id="12" dur="100" accel="100000" fill="hold">
                                          <p:stCondLst>
                                            <p:cond delay="400"/>
                                          </p:stCondLst>
                                        </p:cTn>
                                        <p:tgtEl>
                                          <p:spTgt spid="45058"/>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5060"/>
                                        </p:tgtEl>
                                        <p:attrNameLst>
                                          <p:attrName>style.visibility</p:attrName>
                                        </p:attrNameLst>
                                      </p:cBhvr>
                                      <p:to>
                                        <p:strVal val="visible"/>
                                      </p:to>
                                    </p:set>
                                    <p:animEffect transition="in" filter="checkerboard(across)">
                                      <p:cBhvr>
                                        <p:cTn id="17" dur="1000"/>
                                        <p:tgtEl>
                                          <p:spTgt spid="4506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5064"/>
                                        </p:tgtEl>
                                        <p:attrNameLst>
                                          <p:attrName>style.visibility</p:attrName>
                                        </p:attrNameLst>
                                      </p:cBhvr>
                                      <p:to>
                                        <p:strVal val="visible"/>
                                      </p:to>
                                    </p:set>
                                    <p:animEffect transition="in" filter="blinds(horizontal)">
                                      <p:cBhvr>
                                        <p:cTn id="20" dur="500"/>
                                        <p:tgtEl>
                                          <p:spTgt spid="45064"/>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5" presetClass="exit" presetSubtype="10" fill="hold" grpId="1" nodeType="clickEffect">
                                  <p:stCondLst>
                                    <p:cond delay="0"/>
                                  </p:stCondLst>
                                  <p:childTnLst>
                                    <p:animEffect transition="out" filter="checkerboard(across)">
                                      <p:cBhvr>
                                        <p:cTn id="24" dur="500"/>
                                        <p:tgtEl>
                                          <p:spTgt spid="45060"/>
                                        </p:tgtEl>
                                      </p:cBhvr>
                                    </p:animEffect>
                                    <p:set>
                                      <p:cBhvr>
                                        <p:cTn id="25" dur="1" fill="hold">
                                          <p:stCondLst>
                                            <p:cond delay="499"/>
                                          </p:stCondLst>
                                        </p:cTn>
                                        <p:tgtEl>
                                          <p:spTgt spid="45060"/>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45064"/>
                                        </p:tgtEl>
                                      </p:cBhvr>
                                    </p:animEffect>
                                    <p:set>
                                      <p:cBhvr>
                                        <p:cTn id="28" dur="1" fill="hold">
                                          <p:stCondLst>
                                            <p:cond delay="499"/>
                                          </p:stCondLst>
                                        </p:cTn>
                                        <p:tgtEl>
                                          <p:spTgt spid="45064"/>
                                        </p:tgtEl>
                                        <p:attrNameLst>
                                          <p:attrName>style.visibility</p:attrName>
                                        </p:attrNameLst>
                                      </p:cBhvr>
                                      <p:to>
                                        <p:strVal val="hidden"/>
                                      </p:to>
                                    </p:set>
                                  </p:childTnLst>
                                </p:cTn>
                              </p:par>
                              <p:par>
                                <p:cTn id="29" presetID="27" presetClass="entr" presetSubtype="0" fill="hold" grpId="0" nodeType="withEffect">
                                  <p:stCondLst>
                                    <p:cond delay="0"/>
                                  </p:stCondLst>
                                  <p:iterate type="lt">
                                    <p:tmPct val="50000"/>
                                  </p:iterate>
                                  <p:childTnLst>
                                    <p:set>
                                      <p:cBhvr>
                                        <p:cTn id="30" dur="1" fill="hold">
                                          <p:stCondLst>
                                            <p:cond delay="0"/>
                                          </p:stCondLst>
                                        </p:cTn>
                                        <p:tgtEl>
                                          <p:spTgt spid="45059"/>
                                        </p:tgtEl>
                                        <p:attrNameLst>
                                          <p:attrName>style.visibility</p:attrName>
                                        </p:attrNameLst>
                                      </p:cBhvr>
                                      <p:to>
                                        <p:strVal val="visible"/>
                                      </p:to>
                                    </p:set>
                                    <p:anim calcmode="discrete" valueType="clr">
                                      <p:cBhvr override="childStyle">
                                        <p:cTn id="31" dur="80"/>
                                        <p:tgtEl>
                                          <p:spTgt spid="45059"/>
                                        </p:tgtEl>
                                        <p:attrNameLst>
                                          <p:attrName>style.color</p:attrName>
                                        </p:attrNameLst>
                                      </p:cBhvr>
                                      <p:tavLst>
                                        <p:tav tm="0">
                                          <p:val>
                                            <p:clrVal>
                                              <a:schemeClr val="accent2"/>
                                            </p:clrVal>
                                          </p:val>
                                        </p:tav>
                                        <p:tav tm="50000">
                                          <p:val>
                                            <p:clrVal>
                                              <a:schemeClr val="hlink"/>
                                            </p:clrVal>
                                          </p:val>
                                        </p:tav>
                                      </p:tavLst>
                                    </p:anim>
                                    <p:anim calcmode="discrete" valueType="clr">
                                      <p:cBhvr>
                                        <p:cTn id="32" dur="80"/>
                                        <p:tgtEl>
                                          <p:spTgt spid="45059"/>
                                        </p:tgtEl>
                                        <p:attrNameLst>
                                          <p:attrName>fillcolor</p:attrName>
                                        </p:attrNameLst>
                                      </p:cBhvr>
                                      <p:tavLst>
                                        <p:tav tm="0">
                                          <p:val>
                                            <p:clrVal>
                                              <a:schemeClr val="accent2"/>
                                            </p:clrVal>
                                          </p:val>
                                        </p:tav>
                                        <p:tav tm="50000">
                                          <p:val>
                                            <p:clrVal>
                                              <a:schemeClr val="hlink"/>
                                            </p:clrVal>
                                          </p:val>
                                        </p:tav>
                                      </p:tavLst>
                                    </p:anim>
                                    <p:set>
                                      <p:cBhvr>
                                        <p:cTn id="33" dur="80"/>
                                        <p:tgtEl>
                                          <p:spTgt spid="45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p:bldP spid="45060" grpId="0"/>
      <p:bldP spid="45060" grpId="1"/>
      <p:bldP spid="45064" grpId="0" animBg="1"/>
      <p:bldP spid="4506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opy of nucle-f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4663" y="14288"/>
            <a:ext cx="7377112" cy="539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6083" name="WordArt 3"/>
          <p:cNvSpPr>
            <a:spLocks noChangeArrowheads="1" noChangeShapeType="1" noTextEdit="1"/>
          </p:cNvSpPr>
          <p:nvPr/>
        </p:nvSpPr>
        <p:spPr bwMode="auto">
          <a:xfrm>
            <a:off x="228600" y="838200"/>
            <a:ext cx="5410200" cy="571500"/>
          </a:xfrm>
          <a:prstGeom prst="rect">
            <a:avLst/>
          </a:prstGeom>
        </p:spPr>
        <p:txBody>
          <a:bodyPr wrap="none" fromWordArt="1">
            <a:prstTxWarp prst="textPlain">
              <a:avLst>
                <a:gd name="adj" fmla="val 50000"/>
              </a:avLst>
            </a:prstTxWarp>
          </a:bodyPr>
          <a:lstStyle/>
          <a:p>
            <a:pPr algn="ctr"/>
            <a:r>
              <a:rPr lang="vi-VN" sz="3200" i="1" kern="10">
                <a:ln w="9525">
                  <a:solidFill>
                    <a:srgbClr val="800000"/>
                  </a:solidFill>
                  <a:round/>
                  <a:headEnd/>
                  <a:tailEnd/>
                </a:ln>
                <a:solidFill>
                  <a:srgbClr val="FF0000"/>
                </a:solidFill>
                <a:effectLst>
                  <a:outerShdw dist="35921" dir="2700000" algn="ctr" rotWithShape="0">
                    <a:srgbClr val="B2B2B2">
                      <a:alpha val="79999"/>
                    </a:srgbClr>
                  </a:outerShdw>
                </a:effectLst>
                <a:cs typeface="Arial" panose="020B0604020202020204" pitchFamily="34" charset="0"/>
              </a:rPr>
              <a:t>Nuclear Power</a:t>
            </a:r>
          </a:p>
        </p:txBody>
      </p:sp>
      <p:sp>
        <p:nvSpPr>
          <p:cNvPr id="46084" name="WordArt 4"/>
          <p:cNvSpPr>
            <a:spLocks noChangeArrowheads="1" noChangeShapeType="1" noTextEdit="1"/>
          </p:cNvSpPr>
          <p:nvPr/>
        </p:nvSpPr>
        <p:spPr bwMode="auto">
          <a:xfrm>
            <a:off x="1600200" y="5791200"/>
            <a:ext cx="67056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Nuclear reactor</a:t>
            </a:r>
          </a:p>
        </p:txBody>
      </p:sp>
      <p:sp>
        <p:nvSpPr>
          <p:cNvPr id="46085" name="Rectangle 5"/>
          <p:cNvSpPr>
            <a:spLocks noChangeArrowheads="1"/>
          </p:cNvSpPr>
          <p:nvPr/>
        </p:nvSpPr>
        <p:spPr bwMode="auto">
          <a:xfrm>
            <a:off x="2590800" y="5638800"/>
            <a:ext cx="762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
        <p:nvSpPr>
          <p:cNvPr id="46086" name="Rectangle 6"/>
          <p:cNvSpPr>
            <a:spLocks noChangeArrowheads="1"/>
          </p:cNvSpPr>
          <p:nvPr/>
        </p:nvSpPr>
        <p:spPr bwMode="auto">
          <a:xfrm>
            <a:off x="6324600" y="5715000"/>
            <a:ext cx="762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blinds(horizontal)">
                                      <p:cBhvr>
                                        <p:cTn id="7" dur="500"/>
                                        <p:tgtEl>
                                          <p:spTgt spid="4608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46084"/>
                                        </p:tgtEl>
                                        <p:attrNameLst>
                                          <p:attrName>style.visibility</p:attrName>
                                        </p:attrNameLst>
                                      </p:cBhvr>
                                      <p:to>
                                        <p:strVal val="visible"/>
                                      </p:to>
                                    </p:set>
                                    <p:anim calcmode="lin" valueType="num">
                                      <p:cBhvr>
                                        <p:cTn id="12" dur="1000" fill="hold"/>
                                        <p:tgtEl>
                                          <p:spTgt spid="46084"/>
                                        </p:tgtEl>
                                        <p:attrNameLst>
                                          <p:attrName>ppt_w</p:attrName>
                                        </p:attrNameLst>
                                      </p:cBhvr>
                                      <p:tavLst>
                                        <p:tav tm="0">
                                          <p:val>
                                            <p:fltVal val="0"/>
                                          </p:val>
                                        </p:tav>
                                        <p:tav tm="100000">
                                          <p:val>
                                            <p:strVal val="#ppt_w"/>
                                          </p:val>
                                        </p:tav>
                                      </p:tavLst>
                                    </p:anim>
                                    <p:anim calcmode="lin" valueType="num">
                                      <p:cBhvr>
                                        <p:cTn id="13" dur="1000" fill="hold"/>
                                        <p:tgtEl>
                                          <p:spTgt spid="46084"/>
                                        </p:tgtEl>
                                        <p:attrNameLst>
                                          <p:attrName>ppt_h</p:attrName>
                                        </p:attrNameLst>
                                      </p:cBhvr>
                                      <p:tavLst>
                                        <p:tav tm="0">
                                          <p:val>
                                            <p:fltVal val="0"/>
                                          </p:val>
                                        </p:tav>
                                        <p:tav tm="100000">
                                          <p:val>
                                            <p:strVal val="#ppt_h"/>
                                          </p:val>
                                        </p:tav>
                                      </p:tavLst>
                                    </p:anim>
                                    <p:animEffect transition="in" filter="fade">
                                      <p:cBhvr>
                                        <p:cTn id="14" dur="1000"/>
                                        <p:tgtEl>
                                          <p:spTgt spid="46084"/>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46085"/>
                                        </p:tgtEl>
                                        <p:attrNameLst>
                                          <p:attrName>style.visibility</p:attrName>
                                        </p:attrNameLst>
                                      </p:cBhvr>
                                      <p:to>
                                        <p:strVal val="visible"/>
                                      </p:to>
                                    </p:set>
                                    <p:animEffect transition="in" filter="blinds(horizontal)">
                                      <p:cBhvr>
                                        <p:cTn id="17" dur="500"/>
                                        <p:tgtEl>
                                          <p:spTgt spid="46085"/>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46086"/>
                                        </p:tgtEl>
                                        <p:attrNameLst>
                                          <p:attrName>style.visibility</p:attrName>
                                        </p:attrNameLst>
                                      </p:cBhvr>
                                      <p:to>
                                        <p:strVal val="visible"/>
                                      </p:to>
                                    </p:set>
                                    <p:animEffect transition="in" filter="blinds(horizontal)">
                                      <p:cBhvr>
                                        <p:cTn id="20" dur="500"/>
                                        <p:tgtEl>
                                          <p:spTgt spid="4608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5" presetClass="exit" presetSubtype="0" fill="hold" grpId="1" nodeType="clickEffect">
                                  <p:stCondLst>
                                    <p:cond delay="0"/>
                                  </p:stCondLst>
                                  <p:childTnLst>
                                    <p:anim calcmode="lin" valueType="num">
                                      <p:cBhvr>
                                        <p:cTn id="24" dur="1000"/>
                                        <p:tgtEl>
                                          <p:spTgt spid="46084"/>
                                        </p:tgtEl>
                                        <p:attrNameLst>
                                          <p:attrName>ppt_w</p:attrName>
                                        </p:attrNameLst>
                                      </p:cBhvr>
                                      <p:tavLst>
                                        <p:tav tm="0">
                                          <p:val>
                                            <p:strVal val="ppt_w"/>
                                          </p:val>
                                        </p:tav>
                                        <p:tav tm="100000">
                                          <p:val>
                                            <p:fltVal val="0"/>
                                          </p:val>
                                        </p:tav>
                                      </p:tavLst>
                                    </p:anim>
                                    <p:anim calcmode="lin" valueType="num">
                                      <p:cBhvr>
                                        <p:cTn id="25" dur="1000"/>
                                        <p:tgtEl>
                                          <p:spTgt spid="46084"/>
                                        </p:tgtEl>
                                        <p:attrNameLst>
                                          <p:attrName>ppt_h</p:attrName>
                                        </p:attrNameLst>
                                      </p:cBhvr>
                                      <p:tavLst>
                                        <p:tav tm="0">
                                          <p:val>
                                            <p:strVal val="ppt_h"/>
                                          </p:val>
                                        </p:tav>
                                        <p:tav tm="100000">
                                          <p:val>
                                            <p:fltVal val="0"/>
                                          </p:val>
                                        </p:tav>
                                      </p:tavLst>
                                    </p:anim>
                                    <p:anim calcmode="lin" valueType="num">
                                      <p:cBhvr>
                                        <p:cTn id="26" dur="1000"/>
                                        <p:tgtEl>
                                          <p:spTgt spid="4608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27" dur="1000"/>
                                        <p:tgtEl>
                                          <p:spTgt spid="4608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28" dur="1" fill="hold">
                                          <p:stCondLst>
                                            <p:cond delay="999"/>
                                          </p:stCondLst>
                                        </p:cTn>
                                        <p:tgtEl>
                                          <p:spTgt spid="46084"/>
                                        </p:tgtEl>
                                        <p:attrNameLst>
                                          <p:attrName>style.visibility</p:attrName>
                                        </p:attrNameLst>
                                      </p:cBhvr>
                                      <p:to>
                                        <p:strVal val="hidden"/>
                                      </p:to>
                                    </p:set>
                                  </p:childTnLst>
                                </p:cTn>
                              </p:par>
                              <p:par>
                                <p:cTn id="29" presetID="55" presetClass="entr" presetSubtype="0" fill="hold" grpId="0" nodeType="withEffect">
                                  <p:stCondLst>
                                    <p:cond delay="0"/>
                                  </p:stCondLst>
                                  <p:childTnLst>
                                    <p:set>
                                      <p:cBhvr>
                                        <p:cTn id="30" dur="1" fill="hold">
                                          <p:stCondLst>
                                            <p:cond delay="0"/>
                                          </p:stCondLst>
                                        </p:cTn>
                                        <p:tgtEl>
                                          <p:spTgt spid="46083"/>
                                        </p:tgtEl>
                                        <p:attrNameLst>
                                          <p:attrName>style.visibility</p:attrName>
                                        </p:attrNameLst>
                                      </p:cBhvr>
                                      <p:to>
                                        <p:strVal val="visible"/>
                                      </p:to>
                                    </p:set>
                                    <p:anim calcmode="lin" valueType="num">
                                      <p:cBhvr>
                                        <p:cTn id="31" dur="1000" fill="hold"/>
                                        <p:tgtEl>
                                          <p:spTgt spid="46083"/>
                                        </p:tgtEl>
                                        <p:attrNameLst>
                                          <p:attrName>ppt_w</p:attrName>
                                        </p:attrNameLst>
                                      </p:cBhvr>
                                      <p:tavLst>
                                        <p:tav tm="0">
                                          <p:val>
                                            <p:strVal val="#ppt_w*0.70"/>
                                          </p:val>
                                        </p:tav>
                                        <p:tav tm="100000">
                                          <p:val>
                                            <p:strVal val="#ppt_w"/>
                                          </p:val>
                                        </p:tav>
                                      </p:tavLst>
                                    </p:anim>
                                    <p:anim calcmode="lin" valueType="num">
                                      <p:cBhvr>
                                        <p:cTn id="32" dur="1000" fill="hold"/>
                                        <p:tgtEl>
                                          <p:spTgt spid="46083"/>
                                        </p:tgtEl>
                                        <p:attrNameLst>
                                          <p:attrName>ppt_h</p:attrName>
                                        </p:attrNameLst>
                                      </p:cBhvr>
                                      <p:tavLst>
                                        <p:tav tm="0">
                                          <p:val>
                                            <p:strVal val="#ppt_h"/>
                                          </p:val>
                                        </p:tav>
                                        <p:tav tm="100000">
                                          <p:val>
                                            <p:strVal val="#ppt_h"/>
                                          </p:val>
                                        </p:tav>
                                      </p:tavLst>
                                    </p:anim>
                                    <p:animEffect transition="in" filter="fade">
                                      <p:cBhvr>
                                        <p:cTn id="33" dur="1000"/>
                                        <p:tgtEl>
                                          <p:spTgt spid="46083"/>
                                        </p:tgtEl>
                                      </p:cBhvr>
                                    </p:animEffect>
                                  </p:childTnLst>
                                </p:cTn>
                              </p:par>
                              <p:par>
                                <p:cTn id="34" presetID="3" presetClass="exit" presetSubtype="10" fill="hold" grpId="1" nodeType="withEffect">
                                  <p:stCondLst>
                                    <p:cond delay="0"/>
                                  </p:stCondLst>
                                  <p:childTnLst>
                                    <p:animEffect transition="out" filter="blinds(horizontal)">
                                      <p:cBhvr>
                                        <p:cTn id="35" dur="500"/>
                                        <p:tgtEl>
                                          <p:spTgt spid="46085"/>
                                        </p:tgtEl>
                                      </p:cBhvr>
                                    </p:animEffect>
                                    <p:set>
                                      <p:cBhvr>
                                        <p:cTn id="36" dur="1" fill="hold">
                                          <p:stCondLst>
                                            <p:cond delay="499"/>
                                          </p:stCondLst>
                                        </p:cTn>
                                        <p:tgtEl>
                                          <p:spTgt spid="46085"/>
                                        </p:tgtEl>
                                        <p:attrNameLst>
                                          <p:attrName>style.visibility</p:attrName>
                                        </p:attrNameLst>
                                      </p:cBhvr>
                                      <p:to>
                                        <p:strVal val="hidden"/>
                                      </p:to>
                                    </p:set>
                                  </p:childTnLst>
                                </p:cTn>
                              </p:par>
                              <p:par>
                                <p:cTn id="37" presetID="3" presetClass="exit" presetSubtype="10" fill="hold" grpId="1" nodeType="withEffect">
                                  <p:stCondLst>
                                    <p:cond delay="0"/>
                                  </p:stCondLst>
                                  <p:childTnLst>
                                    <p:animEffect transition="out" filter="blinds(horizontal)">
                                      <p:cBhvr>
                                        <p:cTn id="38" dur="500"/>
                                        <p:tgtEl>
                                          <p:spTgt spid="46086"/>
                                        </p:tgtEl>
                                      </p:cBhvr>
                                    </p:animEffect>
                                    <p:set>
                                      <p:cBhvr>
                                        <p:cTn id="39" dur="1" fill="hold">
                                          <p:stCondLst>
                                            <p:cond delay="499"/>
                                          </p:stCondLst>
                                        </p:cTn>
                                        <p:tgtEl>
                                          <p:spTgt spid="4608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animBg="1"/>
      <p:bldP spid="46084" grpId="0" animBg="1"/>
      <p:bldP spid="46084" grpId="1" animBg="1"/>
      <p:bldP spid="46085" grpId="0" animBg="1"/>
      <p:bldP spid="46085" grpId="1" animBg="1"/>
      <p:bldP spid="46086" grpId="0" animBg="1"/>
      <p:bldP spid="46086"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WordArt 3"/>
          <p:cNvSpPr>
            <a:spLocks noChangeArrowheads="1" noChangeShapeType="1" noTextEdit="1"/>
          </p:cNvSpPr>
          <p:nvPr/>
        </p:nvSpPr>
        <p:spPr bwMode="auto">
          <a:xfrm>
            <a:off x="1600200" y="5791200"/>
            <a:ext cx="6324600" cy="5238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vi-VN" sz="3600" kern="10">
                <a:solidFill>
                  <a:srgbClr val="FF0000"/>
                </a:solidFill>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Geothermal heat</a:t>
            </a:r>
          </a:p>
        </p:txBody>
      </p:sp>
      <p:sp>
        <p:nvSpPr>
          <p:cNvPr id="47108" name="Rectangle 4"/>
          <p:cNvSpPr>
            <a:spLocks noChangeArrowheads="1"/>
          </p:cNvSpPr>
          <p:nvPr/>
        </p:nvSpPr>
        <p:spPr bwMode="auto">
          <a:xfrm>
            <a:off x="4114800" y="5715000"/>
            <a:ext cx="76200" cy="152400"/>
          </a:xfrm>
          <a:prstGeom prst="rect">
            <a:avLst/>
          </a:prstGeom>
          <a:solidFill>
            <a:srgbClr val="00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pic>
        <p:nvPicPr>
          <p:cNvPr id="6" name="Picture 2" descr="Geothermal Heating and Cooling - Middleton Heat &amp; Ai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
            <a:ext cx="83820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a:hlinkClick r:id="rId3" action="ppaction://hlinksldjump"/>
          </p:cNvPr>
          <p:cNvSpPr/>
          <p:nvPr/>
        </p:nvSpPr>
        <p:spPr>
          <a:xfrm>
            <a:off x="8077200" y="6315075"/>
            <a:ext cx="838200" cy="5429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7107"/>
                                        </p:tgtEl>
                                        <p:attrNameLst>
                                          <p:attrName>style.visibility</p:attrName>
                                        </p:attrNameLst>
                                      </p:cBhvr>
                                      <p:to>
                                        <p:strVal val="visible"/>
                                      </p:to>
                                    </p:set>
                                    <p:anim calcmode="lin" valueType="num">
                                      <p:cBhvr>
                                        <p:cTn id="7" dur="1000" fill="hold"/>
                                        <p:tgtEl>
                                          <p:spTgt spid="47107"/>
                                        </p:tgtEl>
                                        <p:attrNameLst>
                                          <p:attrName>ppt_w</p:attrName>
                                        </p:attrNameLst>
                                      </p:cBhvr>
                                      <p:tavLst>
                                        <p:tav tm="0">
                                          <p:val>
                                            <p:fltVal val="0"/>
                                          </p:val>
                                        </p:tav>
                                        <p:tav tm="100000">
                                          <p:val>
                                            <p:strVal val="#ppt_w"/>
                                          </p:val>
                                        </p:tav>
                                      </p:tavLst>
                                    </p:anim>
                                    <p:anim calcmode="lin" valueType="num">
                                      <p:cBhvr>
                                        <p:cTn id="8" dur="1000" fill="hold"/>
                                        <p:tgtEl>
                                          <p:spTgt spid="47107"/>
                                        </p:tgtEl>
                                        <p:attrNameLst>
                                          <p:attrName>ppt_h</p:attrName>
                                        </p:attrNameLst>
                                      </p:cBhvr>
                                      <p:tavLst>
                                        <p:tav tm="0">
                                          <p:val>
                                            <p:fltVal val="0"/>
                                          </p:val>
                                        </p:tav>
                                        <p:tav tm="100000">
                                          <p:val>
                                            <p:strVal val="#ppt_h"/>
                                          </p:val>
                                        </p:tav>
                                      </p:tavLst>
                                    </p:anim>
                                    <p:animEffect transition="in" filter="fade">
                                      <p:cBhvr>
                                        <p:cTn id="9" dur="1000"/>
                                        <p:tgtEl>
                                          <p:spTgt spid="47107"/>
                                        </p:tgtEl>
                                      </p:cBhvr>
                                    </p:animEffect>
                                  </p:childTnLst>
                                </p:cTn>
                              </p:par>
                              <p:par>
                                <p:cTn id="10" presetID="3" presetClass="entr" presetSubtype="10" fill="hold" grpId="0" nodeType="withEffect">
                                  <p:stCondLst>
                                    <p:cond delay="0"/>
                                  </p:stCondLst>
                                  <p:childTnLst>
                                    <p:set>
                                      <p:cBhvr>
                                        <p:cTn id="11" dur="1" fill="hold">
                                          <p:stCondLst>
                                            <p:cond delay="0"/>
                                          </p:stCondLst>
                                        </p:cTn>
                                        <p:tgtEl>
                                          <p:spTgt spid="47108"/>
                                        </p:tgtEl>
                                        <p:attrNameLst>
                                          <p:attrName>style.visibility</p:attrName>
                                        </p:attrNameLst>
                                      </p:cBhvr>
                                      <p:to>
                                        <p:strVal val="visible"/>
                                      </p:to>
                                    </p:set>
                                    <p:animEffect transition="in" filter="blinds(horizontal)">
                                      <p:cBhvr>
                                        <p:cTn id="12" dur="500"/>
                                        <p:tgtEl>
                                          <p:spTgt spid="47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animBg="1"/>
      <p:bldP spid="4710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ydroelectricity d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5200"/>
            <a:ext cx="4343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3" descr="solar energ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3505200"/>
            <a:ext cx="48006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4" descr="nova-scotia-windmil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4419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Copy of nucle-fac"/>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0"/>
            <a:ext cx="4724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70" name="WordArt 6"/>
          <p:cNvSpPr>
            <a:spLocks noChangeArrowheads="1" noChangeShapeType="1" noTextEdit="1"/>
          </p:cNvSpPr>
          <p:nvPr/>
        </p:nvSpPr>
        <p:spPr bwMode="auto">
          <a:xfrm>
            <a:off x="228600" y="0"/>
            <a:ext cx="8229600" cy="1409700"/>
          </a:xfrm>
          <a:prstGeom prst="rect">
            <a:avLst/>
          </a:prstGeom>
        </p:spPr>
        <p:txBody>
          <a:bodyPr wrap="none" fromWordArt="1">
            <a:prstTxWarp prst="textPlain">
              <a:avLst>
                <a:gd name="adj" fmla="val 50000"/>
              </a:avLst>
            </a:prstTxWarp>
          </a:bodyPr>
          <a:lstStyle/>
          <a:p>
            <a:pPr algn="ctr"/>
            <a:r>
              <a:rPr lang="en-US"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UNIT 11: SOURCES OF ENERGY</a:t>
            </a:r>
            <a:endParaRPr lang="vi-VN" sz="32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endParaRPr>
          </a:p>
        </p:txBody>
      </p:sp>
      <p:sp>
        <p:nvSpPr>
          <p:cNvPr id="62471" name="WordArt 7"/>
          <p:cNvSpPr>
            <a:spLocks noChangeArrowheads="1" noChangeShapeType="1" noTextEdit="1"/>
          </p:cNvSpPr>
          <p:nvPr/>
        </p:nvSpPr>
        <p:spPr bwMode="auto">
          <a:xfrm>
            <a:off x="838200" y="3200400"/>
            <a:ext cx="7391400" cy="2133600"/>
          </a:xfrm>
          <a:prstGeom prst="rect">
            <a:avLst/>
          </a:prstGeom>
        </p:spPr>
        <p:txBody>
          <a:bodyPr spcFirstLastPara="1" wrap="none" fromWordArt="1">
            <a:prstTxWarp prst="textArchUp">
              <a:avLst>
                <a:gd name="adj" fmla="val 11892921"/>
              </a:avLst>
            </a:prstTxWarp>
          </a:bodyPr>
          <a:lstStyle/>
          <a:p>
            <a:pPr algn="ctr"/>
            <a:r>
              <a:rPr lang="vi-VN" sz="3600" kern="10">
                <a:ln w="9525">
                  <a:solidFill>
                    <a:srgbClr val="000000"/>
                  </a:solidFill>
                  <a:round/>
                  <a:headEnd/>
                  <a:tailEnd/>
                </a:ln>
                <a:solidFill>
                  <a:srgbClr val="FF0000"/>
                </a:solidFill>
                <a:cs typeface="Arial" panose="020B0604020202020204" pitchFamily="34" charset="0"/>
              </a:rPr>
              <a:t>Reading</a:t>
            </a:r>
          </a:p>
        </p:txBody>
      </p:sp>
      <p:pic>
        <p:nvPicPr>
          <p:cNvPr id="3" name="10">
            <a:hlinkClick r:id="" action="ppaction://media"/>
          </p:cNvPr>
          <p:cNvPicPr>
            <a:picLocks noRot="1" noChangeAspect="1"/>
          </p:cNvPicPr>
          <p:nvPr>
            <a:audioFile r:link="rId1"/>
          </p:nvPr>
        </p:nvPicPr>
        <p:blipFill>
          <a:blip r:embed="rId8"/>
          <a:stretch>
            <a:fillRect/>
          </a:stretch>
        </p:blipFill>
        <p:spPr>
          <a:xfrm>
            <a:off x="228600" y="29308"/>
            <a:ext cx="3810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anim to="" calcmode="lin" valueType="num">
                                      <p:cBhvr>
                                        <p:cTn id="7" dur="1" fill="hold"/>
                                        <p:tgtEl>
                                          <p:spTgt spid="62468"/>
                                        </p:tgtEl>
                                        <p:attrNameLst>
                                          <p:attrName/>
                                        </p:attrNameLst>
                                      </p:cBhvr>
                                    </p:anim>
                                  </p:childTnLst>
                                </p:cTn>
                              </p:par>
                              <p:par>
                                <p:cTn id="8" presetID="24" presetClass="entr" presetSubtype="0" fill="hold" nodeType="withEffect">
                                  <p:stCondLst>
                                    <p:cond delay="0"/>
                                  </p:stCondLst>
                                  <p:childTnLst>
                                    <p:set>
                                      <p:cBhvr>
                                        <p:cTn id="9" dur="1" fill="hold">
                                          <p:stCondLst>
                                            <p:cond delay="0"/>
                                          </p:stCondLst>
                                        </p:cTn>
                                        <p:tgtEl>
                                          <p:spTgt spid="62469"/>
                                        </p:tgtEl>
                                        <p:attrNameLst>
                                          <p:attrName>style.visibility</p:attrName>
                                        </p:attrNameLst>
                                      </p:cBhvr>
                                      <p:to>
                                        <p:strVal val="visible"/>
                                      </p:to>
                                    </p:set>
                                    <p:anim to="" calcmode="lin" valueType="num">
                                      <p:cBhvr>
                                        <p:cTn id="10" dur="1" fill="hold"/>
                                        <p:tgtEl>
                                          <p:spTgt spid="62469"/>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62467"/>
                                        </p:tgtEl>
                                        <p:attrNameLst>
                                          <p:attrName>style.visibility</p:attrName>
                                        </p:attrNameLst>
                                      </p:cBhvr>
                                      <p:to>
                                        <p:strVal val="visible"/>
                                      </p:to>
                                    </p:set>
                                    <p:anim to="" calcmode="lin" valueType="num">
                                      <p:cBhvr>
                                        <p:cTn id="13" dur="1" fill="hold"/>
                                        <p:tgtEl>
                                          <p:spTgt spid="62467"/>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62466"/>
                                        </p:tgtEl>
                                        <p:attrNameLst>
                                          <p:attrName>style.visibility</p:attrName>
                                        </p:attrNameLst>
                                      </p:cBhvr>
                                      <p:to>
                                        <p:strVal val="visible"/>
                                      </p:to>
                                    </p:set>
                                    <p:anim to="" calcmode="lin" valueType="num">
                                      <p:cBhvr>
                                        <p:cTn id="16" dur="1" fill="hold"/>
                                        <p:tgtEl>
                                          <p:spTgt spid="62466"/>
                                        </p:tgtEl>
                                        <p:attrNameLst>
                                          <p:attrName/>
                                        </p:attrNameLst>
                                      </p:cBhvr>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iterate type="lt">
                                    <p:tmPct val="0"/>
                                  </p:iterate>
                                  <p:childTnLst>
                                    <p:set>
                                      <p:cBhvr>
                                        <p:cTn id="20" dur="1" fill="hold">
                                          <p:stCondLst>
                                            <p:cond delay="0"/>
                                          </p:stCondLst>
                                        </p:cTn>
                                        <p:tgtEl>
                                          <p:spTgt spid="62470"/>
                                        </p:tgtEl>
                                        <p:attrNameLst>
                                          <p:attrName>style.visibility</p:attrName>
                                        </p:attrNameLst>
                                      </p:cBhvr>
                                      <p:to>
                                        <p:strVal val="visible"/>
                                      </p:to>
                                    </p:set>
                                    <p:anim calcmode="lin" valueType="num">
                                      <p:cBhvr>
                                        <p:cTn id="21" dur="1000" fill="hold"/>
                                        <p:tgtEl>
                                          <p:spTgt spid="62470"/>
                                        </p:tgtEl>
                                        <p:attrNameLst>
                                          <p:attrName>ppt_w</p:attrName>
                                        </p:attrNameLst>
                                      </p:cBhvr>
                                      <p:tavLst>
                                        <p:tav tm="0">
                                          <p:val>
                                            <p:fltVal val="0"/>
                                          </p:val>
                                        </p:tav>
                                        <p:tav tm="100000">
                                          <p:val>
                                            <p:strVal val="#ppt_w"/>
                                          </p:val>
                                        </p:tav>
                                      </p:tavLst>
                                    </p:anim>
                                    <p:anim calcmode="lin" valueType="num">
                                      <p:cBhvr>
                                        <p:cTn id="22" dur="1000" fill="hold"/>
                                        <p:tgtEl>
                                          <p:spTgt spid="62470"/>
                                        </p:tgtEl>
                                        <p:attrNameLst>
                                          <p:attrName>ppt_h</p:attrName>
                                        </p:attrNameLst>
                                      </p:cBhvr>
                                      <p:tavLst>
                                        <p:tav tm="0">
                                          <p:val>
                                            <p:fltVal val="0"/>
                                          </p:val>
                                        </p:tav>
                                        <p:tav tm="100000">
                                          <p:val>
                                            <p:strVal val="#ppt_h"/>
                                          </p:val>
                                        </p:tav>
                                      </p:tavLst>
                                    </p:anim>
                                    <p:animEffect transition="in" filter="fade">
                                      <p:cBhvr>
                                        <p:cTn id="23" dur="1000"/>
                                        <p:tgtEl>
                                          <p:spTgt spid="62470"/>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62471"/>
                                        </p:tgtEl>
                                        <p:attrNameLst>
                                          <p:attrName>style.visibility</p:attrName>
                                        </p:attrNameLst>
                                      </p:cBhvr>
                                      <p:to>
                                        <p:strVal val="visible"/>
                                      </p:to>
                                    </p:set>
                                    <p:animEffect transition="in" filter="circle(out)">
                                      <p:cBhvr>
                                        <p:cTn id="28" dur="1000"/>
                                        <p:tgtEl>
                                          <p:spTgt spid="62471"/>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mediacall" presetSubtype="0" fill="hold" nodeType="clickEffect">
                                  <p:stCondLst>
                                    <p:cond delay="0"/>
                                  </p:stCondLst>
                                  <p:childTnLst>
                                    <p:cmd type="call" cmd="playFrom(0.0)">
                                      <p:cBhvr>
                                        <p:cTn id="3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3" fill="hold" display="0">
                  <p:stCondLst>
                    <p:cond delay="indefinite"/>
                  </p:stCondLst>
                  <p:endCondLst>
                    <p:cond evt="onStopAudio" delay="0">
                      <p:tgtEl>
                        <p:sldTgt/>
                      </p:tgtEl>
                    </p:cond>
                  </p:endCondLst>
                </p:cTn>
                <p:tgtEl>
                  <p:spTgt spid="3"/>
                </p:tgtEl>
              </p:cMediaNode>
            </p:audio>
          </p:childTnLst>
        </p:cTn>
      </p:par>
    </p:tnLst>
    <p:bldLst>
      <p:bldP spid="62470" grpId="0" animBg="1"/>
      <p:bldP spid="624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1">
            <a:hlinkClick r:id="" action="ppaction://media"/>
          </p:cNvPr>
          <p:cNvPicPr>
            <a:picLocks noRot="1" noChangeAspect="1"/>
          </p:cNvPicPr>
          <p:nvPr>
            <a:audioFile r:link="rId1"/>
          </p:nvPr>
        </p:nvPicPr>
        <p:blipFill>
          <a:blip r:embed="rId12"/>
          <a:stretch>
            <a:fillRect/>
          </a:stretch>
        </p:blipFill>
        <p:spPr>
          <a:xfrm>
            <a:off x="4267200" y="3124200"/>
            <a:ext cx="609600" cy="609600"/>
          </a:xfrm>
          <a:prstGeom prst="rect">
            <a:avLst/>
          </a:prstGeom>
        </p:spPr>
      </p:pic>
      <p:pic>
        <p:nvPicPr>
          <p:cNvPr id="16" name="12">
            <a:hlinkClick r:id="" action="ppaction://media"/>
          </p:cNvPr>
          <p:cNvPicPr>
            <a:picLocks noRot="1" noChangeAspect="1"/>
          </p:cNvPicPr>
          <p:nvPr>
            <a:audioFile r:link="rId2"/>
          </p:nvPr>
        </p:nvPicPr>
        <p:blipFill>
          <a:blip r:embed="rId12"/>
          <a:stretch>
            <a:fillRect/>
          </a:stretch>
        </p:blipFill>
        <p:spPr>
          <a:xfrm>
            <a:off x="4267200" y="3124200"/>
            <a:ext cx="609600" cy="609600"/>
          </a:xfrm>
          <a:prstGeom prst="rect">
            <a:avLst/>
          </a:prstGeom>
        </p:spPr>
      </p:pic>
      <p:pic>
        <p:nvPicPr>
          <p:cNvPr id="17" name="13">
            <a:hlinkClick r:id="" action="ppaction://media"/>
          </p:cNvPr>
          <p:cNvPicPr>
            <a:picLocks noRot="1" noChangeAspect="1"/>
          </p:cNvPicPr>
          <p:nvPr>
            <a:audioFile r:link="rId3"/>
          </p:nvPr>
        </p:nvPicPr>
        <p:blipFill>
          <a:blip r:embed="rId12"/>
          <a:stretch>
            <a:fillRect/>
          </a:stretch>
        </p:blipFill>
        <p:spPr>
          <a:xfrm>
            <a:off x="4267200" y="3124200"/>
            <a:ext cx="609600" cy="609600"/>
          </a:xfrm>
          <a:prstGeom prst="rect">
            <a:avLst/>
          </a:prstGeom>
        </p:spPr>
      </p:pic>
      <p:pic>
        <p:nvPicPr>
          <p:cNvPr id="18" name="14">
            <a:hlinkClick r:id="" action="ppaction://media"/>
          </p:cNvPr>
          <p:cNvPicPr>
            <a:picLocks noRot="1" noChangeAspect="1"/>
          </p:cNvPicPr>
          <p:nvPr>
            <a:audioFile r:link="rId4"/>
          </p:nvPr>
        </p:nvPicPr>
        <p:blipFill>
          <a:blip r:embed="rId12"/>
          <a:stretch>
            <a:fillRect/>
          </a:stretch>
        </p:blipFill>
        <p:spPr>
          <a:xfrm>
            <a:off x="4267200" y="3124200"/>
            <a:ext cx="609600" cy="609600"/>
          </a:xfrm>
          <a:prstGeom prst="rect">
            <a:avLst/>
          </a:prstGeom>
        </p:spPr>
      </p:pic>
      <p:pic>
        <p:nvPicPr>
          <p:cNvPr id="19" name="15">
            <a:hlinkClick r:id="" action="ppaction://media"/>
          </p:cNvPr>
          <p:cNvPicPr>
            <a:picLocks noRot="1" noChangeAspect="1"/>
          </p:cNvPicPr>
          <p:nvPr>
            <a:audioFile r:link="rId5"/>
          </p:nvPr>
        </p:nvPicPr>
        <p:blipFill>
          <a:blip r:embed="rId12"/>
          <a:stretch>
            <a:fillRect/>
          </a:stretch>
        </p:blipFill>
        <p:spPr>
          <a:xfrm>
            <a:off x="4267200" y="3124200"/>
            <a:ext cx="609600" cy="609600"/>
          </a:xfrm>
          <a:prstGeom prst="rect">
            <a:avLst/>
          </a:prstGeom>
        </p:spPr>
      </p:pic>
      <p:pic>
        <p:nvPicPr>
          <p:cNvPr id="20" name="16">
            <a:hlinkClick r:id="" action="ppaction://media"/>
          </p:cNvPr>
          <p:cNvPicPr>
            <a:picLocks noRot="1" noChangeAspect="1"/>
          </p:cNvPicPr>
          <p:nvPr>
            <a:audioFile r:link="rId6"/>
          </p:nvPr>
        </p:nvPicPr>
        <p:blipFill>
          <a:blip r:embed="rId12"/>
          <a:stretch>
            <a:fillRect/>
          </a:stretch>
        </p:blipFill>
        <p:spPr>
          <a:xfrm>
            <a:off x="4267200" y="3124200"/>
            <a:ext cx="609600" cy="609600"/>
          </a:xfrm>
          <a:prstGeom prst="rect">
            <a:avLst/>
          </a:prstGeom>
        </p:spPr>
      </p:pic>
      <p:pic>
        <p:nvPicPr>
          <p:cNvPr id="21" name="18">
            <a:hlinkClick r:id="" action="ppaction://media"/>
          </p:cNvPr>
          <p:cNvPicPr>
            <a:picLocks noRot="1" noChangeAspect="1"/>
          </p:cNvPicPr>
          <p:nvPr>
            <a:audioFile r:link="rId7"/>
          </p:nvPr>
        </p:nvPicPr>
        <p:blipFill>
          <a:blip r:embed="rId12"/>
          <a:stretch>
            <a:fillRect/>
          </a:stretch>
        </p:blipFill>
        <p:spPr>
          <a:xfrm>
            <a:off x="4267200" y="3124200"/>
            <a:ext cx="609600" cy="609600"/>
          </a:xfrm>
          <a:prstGeom prst="rect">
            <a:avLst/>
          </a:prstGeom>
        </p:spPr>
      </p:pic>
      <p:pic>
        <p:nvPicPr>
          <p:cNvPr id="22" name="19">
            <a:hlinkClick r:id="" action="ppaction://media"/>
          </p:cNvPr>
          <p:cNvPicPr>
            <a:picLocks noRot="1" noChangeAspect="1"/>
          </p:cNvPicPr>
          <p:nvPr>
            <a:audioFile r:link="rId8"/>
          </p:nvPr>
        </p:nvPicPr>
        <p:blipFill>
          <a:blip r:embed="rId12"/>
          <a:stretch>
            <a:fillRect/>
          </a:stretch>
        </p:blipFill>
        <p:spPr>
          <a:xfrm>
            <a:off x="4267200" y="3124200"/>
            <a:ext cx="609600" cy="609600"/>
          </a:xfrm>
          <a:prstGeom prst="rect">
            <a:avLst/>
          </a:prstGeom>
        </p:spPr>
      </p:pic>
      <p:pic>
        <p:nvPicPr>
          <p:cNvPr id="23" name="20">
            <a:hlinkClick r:id="" action="ppaction://media"/>
          </p:cNvPr>
          <p:cNvPicPr>
            <a:picLocks noRot="1" noChangeAspect="1"/>
          </p:cNvPicPr>
          <p:nvPr>
            <a:audioFile r:link="rId9"/>
          </p:nvPr>
        </p:nvPicPr>
        <p:blipFill>
          <a:blip r:embed="rId12"/>
          <a:stretch>
            <a:fillRect/>
          </a:stretch>
        </p:blipFill>
        <p:spPr>
          <a:xfrm>
            <a:off x="4327189" y="3265487"/>
            <a:ext cx="362744" cy="362744"/>
          </a:xfrm>
          <a:prstGeom prst="rect">
            <a:avLst/>
          </a:prstGeom>
        </p:spPr>
      </p:pic>
      <p:sp>
        <p:nvSpPr>
          <p:cNvPr id="63490" name="Text Box 2"/>
          <p:cNvSpPr txBox="1">
            <a:spLocks noChangeArrowheads="1"/>
          </p:cNvSpPr>
          <p:nvPr/>
        </p:nvSpPr>
        <p:spPr bwMode="auto">
          <a:xfrm>
            <a:off x="93663" y="725488"/>
            <a:ext cx="3048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sz="2800" b="1" i="1" dirty="0">
                <a:solidFill>
                  <a:srgbClr val="CC0000"/>
                </a:solidFill>
              </a:rPr>
              <a:t>VOCABULARY</a:t>
            </a:r>
          </a:p>
        </p:txBody>
      </p:sp>
      <p:sp>
        <p:nvSpPr>
          <p:cNvPr id="63491" name="Text Box 3"/>
          <p:cNvSpPr txBox="1">
            <a:spLocks noChangeArrowheads="1"/>
          </p:cNvSpPr>
          <p:nvPr/>
        </p:nvSpPr>
        <p:spPr bwMode="auto">
          <a:xfrm>
            <a:off x="30468" y="1166986"/>
            <a:ext cx="8915400" cy="5493812"/>
          </a:xfrm>
          <a:prstGeom prst="rect">
            <a:avLst/>
          </a:prstGeom>
          <a:solidFill>
            <a:schemeClr val="bg1"/>
          </a:solidFill>
          <a:ln>
            <a:noFill/>
          </a:ln>
          <a:effectLst/>
        </p:spPr>
        <p:txBody>
          <a:bodyPr>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defRPr>
            </a:lvl9pPr>
          </a:lstStyle>
          <a:p>
            <a:pPr>
              <a:lnSpc>
                <a:spcPct val="150000"/>
              </a:lnSpc>
              <a:buFontTx/>
              <a:buAutoNum type="arabicPeriod"/>
            </a:pPr>
            <a:endParaRPr lang="en-US" sz="2600" dirty="0" smtClean="0">
              <a:solidFill>
                <a:srgbClr val="6600CC"/>
              </a:solidFill>
            </a:endParaRPr>
          </a:p>
          <a:p>
            <a:pPr>
              <a:lnSpc>
                <a:spcPct val="150000"/>
              </a:lnSpc>
              <a:buFontTx/>
              <a:buAutoNum type="arabicPeriod"/>
            </a:pPr>
            <a:endParaRPr lang="en-US" sz="2600" dirty="0" smtClean="0">
              <a:solidFill>
                <a:srgbClr val="6600CC"/>
              </a:solidFill>
            </a:endParaRPr>
          </a:p>
          <a:p>
            <a:pPr>
              <a:lnSpc>
                <a:spcPct val="150000"/>
              </a:lnSpc>
              <a:buFontTx/>
              <a:buAutoNum type="arabicPeriod"/>
            </a:pPr>
            <a:endParaRPr lang="en-US" sz="2600" dirty="0" smtClean="0">
              <a:solidFill>
                <a:srgbClr val="6600CC"/>
              </a:solidFill>
            </a:endParaRPr>
          </a:p>
          <a:p>
            <a:pPr>
              <a:lnSpc>
                <a:spcPct val="150000"/>
              </a:lnSpc>
              <a:buFontTx/>
              <a:buAutoNum type="arabicPeriod"/>
            </a:pPr>
            <a:endParaRPr lang="en-US" sz="2600" dirty="0" smtClean="0">
              <a:solidFill>
                <a:srgbClr val="6600CC"/>
              </a:solidFill>
            </a:endParaRPr>
          </a:p>
          <a:p>
            <a:pPr>
              <a:lnSpc>
                <a:spcPct val="150000"/>
              </a:lnSpc>
              <a:buFontTx/>
              <a:buAutoNum type="arabicPeriod"/>
            </a:pPr>
            <a:endParaRPr lang="en-US" sz="2600" dirty="0">
              <a:solidFill>
                <a:srgbClr val="6600CC"/>
              </a:solidFill>
            </a:endParaRPr>
          </a:p>
          <a:p>
            <a:pPr>
              <a:lnSpc>
                <a:spcPct val="150000"/>
              </a:lnSpc>
              <a:buFontTx/>
              <a:buAutoNum type="arabicPeriod"/>
            </a:pPr>
            <a:endParaRPr lang="en-US" sz="2600" dirty="0" smtClean="0">
              <a:solidFill>
                <a:srgbClr val="6600CC"/>
              </a:solidFill>
            </a:endParaRPr>
          </a:p>
          <a:p>
            <a:pPr>
              <a:lnSpc>
                <a:spcPct val="150000"/>
              </a:lnSpc>
              <a:buFontTx/>
              <a:buAutoNum type="arabicPeriod"/>
            </a:pPr>
            <a:endParaRPr lang="en-US" sz="2600" dirty="0">
              <a:solidFill>
                <a:srgbClr val="6600CC"/>
              </a:solidFill>
            </a:endParaRPr>
          </a:p>
          <a:p>
            <a:pPr>
              <a:lnSpc>
                <a:spcPct val="150000"/>
              </a:lnSpc>
              <a:buFontTx/>
              <a:buAutoNum type="arabicPeriod"/>
            </a:pPr>
            <a:endParaRPr lang="en-US" sz="2600" dirty="0" smtClean="0">
              <a:solidFill>
                <a:srgbClr val="6600CC"/>
              </a:solidFill>
            </a:endParaRPr>
          </a:p>
          <a:p>
            <a:pPr>
              <a:lnSpc>
                <a:spcPct val="150000"/>
              </a:lnSpc>
              <a:buFontTx/>
              <a:buAutoNum type="arabicPeriod"/>
            </a:pPr>
            <a:endParaRPr lang="en-US" sz="2600" dirty="0">
              <a:solidFill>
                <a:srgbClr val="6600CC"/>
              </a:solidFill>
            </a:endParaRPr>
          </a:p>
        </p:txBody>
      </p:sp>
      <p:sp>
        <p:nvSpPr>
          <p:cNvPr id="10244" name="Text Box 4"/>
          <p:cNvSpPr txBox="1">
            <a:spLocks noChangeArrowheads="1"/>
          </p:cNvSpPr>
          <p:nvPr/>
        </p:nvSpPr>
        <p:spPr bwMode="auto">
          <a:xfrm>
            <a:off x="4343400" y="9144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sz="1800"/>
          </a:p>
        </p:txBody>
      </p:sp>
      <p:sp>
        <p:nvSpPr>
          <p:cNvPr id="63493" name="Text Box 5"/>
          <p:cNvSpPr txBox="1">
            <a:spLocks noChangeArrowheads="1"/>
          </p:cNvSpPr>
          <p:nvPr/>
        </p:nvSpPr>
        <p:spPr bwMode="auto">
          <a:xfrm>
            <a:off x="3468688" y="1343025"/>
            <a:ext cx="42672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dirty="0" err="1">
                <a:latin typeface="VNI-Helve" pitchFamily="2" charset="0"/>
              </a:rPr>
              <a:t>nhieân</a:t>
            </a:r>
            <a:r>
              <a:rPr lang="en-US" sz="2400" b="1" dirty="0">
                <a:latin typeface="VNI-Helve" pitchFamily="2" charset="0"/>
              </a:rPr>
              <a:t> </a:t>
            </a:r>
            <a:r>
              <a:rPr lang="en-US" sz="2400" b="1" dirty="0" err="1">
                <a:latin typeface="VNI-Helve" pitchFamily="2" charset="0"/>
              </a:rPr>
              <a:t>lieäu</a:t>
            </a:r>
            <a:r>
              <a:rPr lang="en-US" sz="2400" b="1" dirty="0">
                <a:latin typeface="VNI-Helve" pitchFamily="2" charset="0"/>
              </a:rPr>
              <a:t> </a:t>
            </a:r>
            <a:r>
              <a:rPr lang="en-US" sz="2400" b="1" dirty="0" err="1">
                <a:latin typeface="VNI-Helve" pitchFamily="2" charset="0"/>
              </a:rPr>
              <a:t>hoùa</a:t>
            </a:r>
            <a:r>
              <a:rPr lang="en-US" sz="2400" b="1" dirty="0">
                <a:latin typeface="VNI-Helve" pitchFamily="2" charset="0"/>
              </a:rPr>
              <a:t> </a:t>
            </a:r>
            <a:r>
              <a:rPr lang="en-US" sz="2400" b="1" dirty="0" err="1">
                <a:latin typeface="VNI-Helve" pitchFamily="2" charset="0"/>
              </a:rPr>
              <a:t>thaïch</a:t>
            </a:r>
            <a:endParaRPr lang="en-US" sz="2400" b="1" dirty="0">
              <a:latin typeface="VNI-Helve" pitchFamily="2" charset="0"/>
            </a:endParaRPr>
          </a:p>
        </p:txBody>
      </p:sp>
      <p:sp>
        <p:nvSpPr>
          <p:cNvPr id="63494" name="Text Box 6"/>
          <p:cNvSpPr txBox="1">
            <a:spLocks noChangeArrowheads="1"/>
          </p:cNvSpPr>
          <p:nvPr/>
        </p:nvSpPr>
        <p:spPr bwMode="auto">
          <a:xfrm>
            <a:off x="3525838" y="1949450"/>
            <a:ext cx="41544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latin typeface="VNI-Helve" pitchFamily="2" charset="0"/>
              </a:rPr>
              <a:t>ñoà döï tröõ ñeå duøng khi caàn</a:t>
            </a:r>
          </a:p>
        </p:txBody>
      </p:sp>
      <p:sp>
        <p:nvSpPr>
          <p:cNvPr id="63495" name="Text Box 7"/>
          <p:cNvSpPr txBox="1">
            <a:spLocks noChangeArrowheads="1"/>
          </p:cNvSpPr>
          <p:nvPr/>
        </p:nvSpPr>
        <p:spPr bwMode="auto">
          <a:xfrm>
            <a:off x="3551238" y="2581275"/>
            <a:ext cx="2051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latin typeface="VNI-Helve" pitchFamily="2" charset="0"/>
              </a:rPr>
              <a:t>laøm caïn kieät</a:t>
            </a:r>
          </a:p>
        </p:txBody>
      </p:sp>
      <p:sp>
        <p:nvSpPr>
          <p:cNvPr id="63496" name="Text Box 8"/>
          <p:cNvSpPr txBox="1">
            <a:spLocks noChangeArrowheads="1"/>
          </p:cNvSpPr>
          <p:nvPr/>
        </p:nvSpPr>
        <p:spPr bwMode="auto">
          <a:xfrm>
            <a:off x="3554412" y="3156744"/>
            <a:ext cx="142557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dirty="0" err="1">
                <a:latin typeface="VNI-Helve" pitchFamily="2" charset="0"/>
              </a:rPr>
              <a:t>thay</a:t>
            </a:r>
            <a:r>
              <a:rPr lang="en-US" sz="2400" b="1" dirty="0">
                <a:latin typeface="VNI-Helve" pitchFamily="2" charset="0"/>
              </a:rPr>
              <a:t> </a:t>
            </a:r>
            <a:r>
              <a:rPr lang="en-US" sz="2400" b="1" dirty="0" err="1">
                <a:latin typeface="VNI-Helve" pitchFamily="2" charset="0"/>
              </a:rPr>
              <a:t>theá</a:t>
            </a:r>
            <a:endParaRPr lang="en-US" sz="2400" b="1" dirty="0">
              <a:latin typeface="VNI-Helve" pitchFamily="2" charset="0"/>
            </a:endParaRPr>
          </a:p>
        </p:txBody>
      </p:sp>
      <p:sp>
        <p:nvSpPr>
          <p:cNvPr id="63497" name="Text Box 9"/>
          <p:cNvSpPr txBox="1">
            <a:spLocks noChangeArrowheads="1"/>
          </p:cNvSpPr>
          <p:nvPr/>
        </p:nvSpPr>
        <p:spPr bwMode="auto">
          <a:xfrm>
            <a:off x="3619500" y="4283075"/>
            <a:ext cx="358140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latin typeface="VNI-Helve" pitchFamily="2" charset="0"/>
              </a:rPr>
              <a:t>phoùng thích, thaû</a:t>
            </a:r>
          </a:p>
        </p:txBody>
      </p:sp>
      <p:sp>
        <p:nvSpPr>
          <p:cNvPr id="63498" name="Text Box 10"/>
          <p:cNvSpPr txBox="1">
            <a:spLocks noChangeArrowheads="1"/>
          </p:cNvSpPr>
          <p:nvPr/>
        </p:nvSpPr>
        <p:spPr bwMode="auto">
          <a:xfrm>
            <a:off x="2387600" y="6115050"/>
            <a:ext cx="3657600"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600" dirty="0">
                <a:solidFill>
                  <a:srgbClr val="6600CC"/>
                </a:solidFill>
              </a:rPr>
              <a:t># unlimited (</a:t>
            </a:r>
            <a:r>
              <a:rPr lang="en-US" sz="2600" dirty="0" err="1">
                <a:solidFill>
                  <a:srgbClr val="6600CC"/>
                </a:solidFill>
              </a:rPr>
              <a:t>adj</a:t>
            </a:r>
            <a:r>
              <a:rPr lang="en-US" sz="2600" dirty="0">
                <a:solidFill>
                  <a:srgbClr val="6600CC"/>
                </a:solidFill>
              </a:rPr>
              <a:t>) </a:t>
            </a:r>
          </a:p>
        </p:txBody>
      </p:sp>
      <p:sp>
        <p:nvSpPr>
          <p:cNvPr id="63499" name="Text Box 11"/>
          <p:cNvSpPr txBox="1">
            <a:spLocks noChangeArrowheads="1"/>
          </p:cNvSpPr>
          <p:nvPr/>
        </p:nvSpPr>
        <p:spPr bwMode="auto">
          <a:xfrm>
            <a:off x="5251450" y="6138863"/>
            <a:ext cx="37338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sz="2400" b="1">
                <a:latin typeface="VNI-Helve" pitchFamily="2" charset="0"/>
              </a:rPr>
              <a:t>coù giôùi haïn </a:t>
            </a:r>
            <a:r>
              <a:rPr lang="en-US" sz="2400" b="1">
                <a:solidFill>
                  <a:srgbClr val="FF3300"/>
                </a:solidFill>
                <a:latin typeface="VNI-Helve" pitchFamily="2" charset="0"/>
              </a:rPr>
              <a:t>#</a:t>
            </a:r>
            <a:r>
              <a:rPr lang="en-US" sz="2400" b="1">
                <a:latin typeface="VNI-Helve" pitchFamily="2" charset="0"/>
              </a:rPr>
              <a:t> voâ haïn</a:t>
            </a:r>
          </a:p>
          <a:p>
            <a:pPr eaLnBrk="1" hangingPunct="1">
              <a:spcBef>
                <a:spcPct val="0"/>
              </a:spcBef>
              <a:buFontTx/>
              <a:buNone/>
            </a:pPr>
            <a:endParaRPr lang="en-US" sz="2400" b="1">
              <a:latin typeface="VNI-Helve" pitchFamily="2" charset="0"/>
            </a:endParaRPr>
          </a:p>
        </p:txBody>
      </p:sp>
      <p:sp>
        <p:nvSpPr>
          <p:cNvPr id="2" name="Rectangle 1"/>
          <p:cNvSpPr/>
          <p:nvPr/>
        </p:nvSpPr>
        <p:spPr>
          <a:xfrm>
            <a:off x="406400" y="103188"/>
            <a:ext cx="4851400" cy="5127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rgbClr val="FF0000"/>
                </a:solidFill>
              </a:rPr>
              <a:t>I. Before you read</a:t>
            </a:r>
            <a:endParaRPr lang="vi-VN" sz="4000" b="1" dirty="0">
              <a:solidFill>
                <a:srgbClr val="FF0000"/>
              </a:solidFill>
            </a:endParaRPr>
          </a:p>
        </p:txBody>
      </p:sp>
      <p:sp>
        <p:nvSpPr>
          <p:cNvPr id="3" name="TextBox 2"/>
          <p:cNvSpPr txBox="1">
            <a:spLocks noChangeArrowheads="1"/>
          </p:cNvSpPr>
          <p:nvPr/>
        </p:nvSpPr>
        <p:spPr bwMode="auto">
          <a:xfrm>
            <a:off x="3619500" y="3738563"/>
            <a:ext cx="17160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dirty="0" err="1"/>
              <a:t>địa</a:t>
            </a:r>
            <a:r>
              <a:rPr lang="en-US" sz="2400" b="1" dirty="0"/>
              <a:t> </a:t>
            </a:r>
            <a:r>
              <a:rPr lang="en-US" sz="2400" b="1" dirty="0" err="1"/>
              <a:t>nhiệt</a:t>
            </a:r>
            <a:endParaRPr lang="vi-VN" sz="2400" b="1" dirty="0"/>
          </a:p>
        </p:txBody>
      </p:sp>
      <p:sp>
        <p:nvSpPr>
          <p:cNvPr id="4" name="TextBox 3"/>
          <p:cNvSpPr txBox="1">
            <a:spLocks noChangeArrowheads="1"/>
          </p:cNvSpPr>
          <p:nvPr/>
        </p:nvSpPr>
        <p:spPr bwMode="auto">
          <a:xfrm>
            <a:off x="3602038" y="4841875"/>
            <a:ext cx="145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vô tận</a:t>
            </a:r>
            <a:endParaRPr lang="vi-VN" sz="2400" b="1"/>
          </a:p>
        </p:txBody>
      </p:sp>
      <p:sp>
        <p:nvSpPr>
          <p:cNvPr id="5" name="TextBox 4"/>
          <p:cNvSpPr txBox="1">
            <a:spLocks noChangeArrowheads="1"/>
          </p:cNvSpPr>
          <p:nvPr/>
        </p:nvSpPr>
        <p:spPr bwMode="auto">
          <a:xfrm>
            <a:off x="3525838" y="5543550"/>
            <a:ext cx="25193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z="2400" b="1"/>
              <a:t>tiềm năng</a:t>
            </a:r>
            <a:endParaRPr lang="vi-VN" sz="2400" b="1"/>
          </a:p>
        </p:txBody>
      </p:sp>
      <p:sp>
        <p:nvSpPr>
          <p:cNvPr id="6" name="TextBox 5"/>
          <p:cNvSpPr txBox="1"/>
          <p:nvPr/>
        </p:nvSpPr>
        <p:spPr>
          <a:xfrm>
            <a:off x="259190" y="1336065"/>
            <a:ext cx="3048000" cy="492443"/>
          </a:xfrm>
          <a:prstGeom prst="rect">
            <a:avLst/>
          </a:prstGeom>
          <a:noFill/>
        </p:spPr>
        <p:txBody>
          <a:bodyPr wrap="square" rtlCol="0">
            <a:spAutoFit/>
          </a:bodyPr>
          <a:lstStyle/>
          <a:p>
            <a:r>
              <a:rPr lang="en-US" sz="2600" dirty="0">
                <a:solidFill>
                  <a:srgbClr val="6600CC"/>
                </a:solidFill>
                <a:latin typeface="+mn-lt"/>
              </a:rPr>
              <a:t>fossil fuel (n): </a:t>
            </a:r>
          </a:p>
        </p:txBody>
      </p:sp>
      <p:sp>
        <p:nvSpPr>
          <p:cNvPr id="7" name="TextBox 6"/>
          <p:cNvSpPr txBox="1"/>
          <p:nvPr/>
        </p:nvSpPr>
        <p:spPr>
          <a:xfrm>
            <a:off x="259190" y="1893466"/>
            <a:ext cx="2438400" cy="492443"/>
          </a:xfrm>
          <a:prstGeom prst="rect">
            <a:avLst/>
          </a:prstGeom>
          <a:noFill/>
        </p:spPr>
        <p:txBody>
          <a:bodyPr wrap="square" rtlCol="0">
            <a:spAutoFit/>
          </a:bodyPr>
          <a:lstStyle/>
          <a:p>
            <a:r>
              <a:rPr lang="en-US" sz="2600" dirty="0">
                <a:solidFill>
                  <a:srgbClr val="6600CC"/>
                </a:solidFill>
                <a:hlinkClick r:id="rId13" action="ppaction://hlinkpres?slideindex=21&amp;slidetitle=PowerPoint Presentation"/>
              </a:rPr>
              <a:t>reserve</a:t>
            </a:r>
            <a:r>
              <a:rPr lang="en-US" sz="2600" dirty="0">
                <a:solidFill>
                  <a:srgbClr val="6600CC"/>
                </a:solidFill>
              </a:rPr>
              <a:t> (n</a:t>
            </a:r>
            <a:r>
              <a:rPr lang="en-US" sz="2600" dirty="0" smtClean="0">
                <a:solidFill>
                  <a:srgbClr val="6600CC"/>
                </a:solidFill>
              </a:rPr>
              <a:t>):</a:t>
            </a:r>
            <a:endParaRPr lang="en-US" sz="2600" dirty="0">
              <a:solidFill>
                <a:srgbClr val="6600CC"/>
              </a:solidFill>
            </a:endParaRPr>
          </a:p>
        </p:txBody>
      </p:sp>
      <p:sp>
        <p:nvSpPr>
          <p:cNvPr id="8" name="TextBox 7"/>
          <p:cNvSpPr txBox="1"/>
          <p:nvPr/>
        </p:nvSpPr>
        <p:spPr>
          <a:xfrm>
            <a:off x="259190" y="2359647"/>
            <a:ext cx="2895600" cy="618374"/>
          </a:xfrm>
          <a:prstGeom prst="rect">
            <a:avLst/>
          </a:prstGeom>
          <a:noFill/>
        </p:spPr>
        <p:txBody>
          <a:bodyPr wrap="square" rtlCol="0">
            <a:spAutoFit/>
          </a:bodyPr>
          <a:lstStyle/>
          <a:p>
            <a:pPr>
              <a:lnSpc>
                <a:spcPct val="150000"/>
              </a:lnSpc>
            </a:pPr>
            <a:r>
              <a:rPr lang="en-US" sz="2600" dirty="0">
                <a:solidFill>
                  <a:srgbClr val="6600CC"/>
                </a:solidFill>
              </a:rPr>
              <a:t>exhaust (v)</a:t>
            </a:r>
            <a:endParaRPr lang="en-US" sz="2600" dirty="0">
              <a:solidFill>
                <a:srgbClr val="6600CC"/>
              </a:solidFill>
            </a:endParaRPr>
          </a:p>
        </p:txBody>
      </p:sp>
      <p:sp>
        <p:nvSpPr>
          <p:cNvPr id="9" name="TextBox 8"/>
          <p:cNvSpPr txBox="1"/>
          <p:nvPr/>
        </p:nvSpPr>
        <p:spPr>
          <a:xfrm>
            <a:off x="259190" y="3109051"/>
            <a:ext cx="2667000" cy="892552"/>
          </a:xfrm>
          <a:prstGeom prst="rect">
            <a:avLst/>
          </a:prstGeom>
          <a:noFill/>
        </p:spPr>
        <p:txBody>
          <a:bodyPr wrap="square" rtlCol="0">
            <a:spAutoFit/>
          </a:bodyPr>
          <a:lstStyle/>
          <a:p>
            <a:r>
              <a:rPr lang="en-US" sz="2600" dirty="0">
                <a:solidFill>
                  <a:srgbClr val="6600CC"/>
                </a:solidFill>
              </a:rPr>
              <a:t>alternative (</a:t>
            </a:r>
            <a:r>
              <a:rPr lang="en-US" sz="2600" dirty="0" err="1">
                <a:solidFill>
                  <a:srgbClr val="6600CC"/>
                </a:solidFill>
              </a:rPr>
              <a:t>adj</a:t>
            </a:r>
            <a:r>
              <a:rPr lang="en-US" sz="2600" dirty="0">
                <a:solidFill>
                  <a:srgbClr val="6600CC"/>
                </a:solidFill>
              </a:rPr>
              <a:t>):</a:t>
            </a:r>
          </a:p>
          <a:p>
            <a:endParaRPr lang="vi-VN" sz="2600" dirty="0"/>
          </a:p>
        </p:txBody>
      </p:sp>
      <p:sp>
        <p:nvSpPr>
          <p:cNvPr id="10" name="TextBox 9">
            <a:hlinkClick r:id="rId14" action="ppaction://hlinkpres?slideindex=6&amp;slidetitle=PowerPoint Presentation"/>
          </p:cNvPr>
          <p:cNvSpPr txBox="1"/>
          <p:nvPr/>
        </p:nvSpPr>
        <p:spPr>
          <a:xfrm>
            <a:off x="259190" y="3690135"/>
            <a:ext cx="3048000" cy="492443"/>
          </a:xfrm>
          <a:prstGeom prst="rect">
            <a:avLst/>
          </a:prstGeom>
          <a:noFill/>
        </p:spPr>
        <p:txBody>
          <a:bodyPr wrap="square" rtlCol="0">
            <a:spAutoFit/>
          </a:bodyPr>
          <a:lstStyle/>
          <a:p>
            <a:r>
              <a:rPr lang="en-US" sz="2600" dirty="0">
                <a:solidFill>
                  <a:srgbClr val="6600CC"/>
                </a:solidFill>
              </a:rPr>
              <a:t>geothermal </a:t>
            </a:r>
            <a:r>
              <a:rPr lang="en-US" sz="2600" dirty="0" smtClean="0">
                <a:solidFill>
                  <a:srgbClr val="6600CC"/>
                </a:solidFill>
              </a:rPr>
              <a:t>heat</a:t>
            </a:r>
            <a:endParaRPr lang="en-US" sz="2600" dirty="0">
              <a:solidFill>
                <a:srgbClr val="6600CC"/>
              </a:solidFill>
            </a:endParaRPr>
          </a:p>
        </p:txBody>
      </p:sp>
      <p:sp>
        <p:nvSpPr>
          <p:cNvPr id="11" name="TextBox 10">
            <a:hlinkClick r:id="rId15" action="ppaction://hlinkpres?slideindex=20&amp;slidetitle=PowerPoint Presentation"/>
          </p:cNvPr>
          <p:cNvSpPr txBox="1"/>
          <p:nvPr/>
        </p:nvSpPr>
        <p:spPr>
          <a:xfrm>
            <a:off x="259190" y="4283075"/>
            <a:ext cx="2438400" cy="492443"/>
          </a:xfrm>
          <a:prstGeom prst="rect">
            <a:avLst/>
          </a:prstGeom>
          <a:noFill/>
        </p:spPr>
        <p:txBody>
          <a:bodyPr wrap="square" rtlCol="0">
            <a:spAutoFit/>
          </a:bodyPr>
          <a:lstStyle/>
          <a:p>
            <a:r>
              <a:rPr lang="en-US" sz="2600" dirty="0">
                <a:solidFill>
                  <a:srgbClr val="6600CC"/>
                </a:solidFill>
              </a:rPr>
              <a:t>release (v</a:t>
            </a:r>
            <a:r>
              <a:rPr lang="en-US" sz="2600" dirty="0" smtClean="0">
                <a:solidFill>
                  <a:srgbClr val="6600CC"/>
                </a:solidFill>
              </a:rPr>
              <a:t>)</a:t>
            </a:r>
            <a:endParaRPr lang="en-US" sz="2600" dirty="0">
              <a:solidFill>
                <a:srgbClr val="6600CC"/>
              </a:solidFill>
            </a:endParaRPr>
          </a:p>
        </p:txBody>
      </p:sp>
      <p:sp>
        <p:nvSpPr>
          <p:cNvPr id="12" name="TextBox 11"/>
          <p:cNvSpPr txBox="1"/>
          <p:nvPr/>
        </p:nvSpPr>
        <p:spPr>
          <a:xfrm>
            <a:off x="259190" y="4811395"/>
            <a:ext cx="2514600" cy="492443"/>
          </a:xfrm>
          <a:prstGeom prst="rect">
            <a:avLst/>
          </a:prstGeom>
          <a:noFill/>
        </p:spPr>
        <p:txBody>
          <a:bodyPr wrap="square" rtlCol="0">
            <a:spAutoFit/>
          </a:bodyPr>
          <a:lstStyle/>
          <a:p>
            <a:r>
              <a:rPr lang="en-US" sz="2600" dirty="0">
                <a:solidFill>
                  <a:srgbClr val="6600CC"/>
                </a:solidFill>
              </a:rPr>
              <a:t>infinite (</a:t>
            </a:r>
            <a:r>
              <a:rPr lang="en-US" sz="2600" dirty="0" err="1">
                <a:solidFill>
                  <a:srgbClr val="6600CC"/>
                </a:solidFill>
              </a:rPr>
              <a:t>adj</a:t>
            </a:r>
            <a:r>
              <a:rPr lang="en-US" sz="2600" dirty="0" smtClean="0">
                <a:solidFill>
                  <a:srgbClr val="6600CC"/>
                </a:solidFill>
              </a:rPr>
              <a:t>)</a:t>
            </a:r>
            <a:endParaRPr lang="en-US" sz="2600" dirty="0">
              <a:solidFill>
                <a:srgbClr val="6600CC"/>
              </a:solidFill>
            </a:endParaRPr>
          </a:p>
        </p:txBody>
      </p:sp>
      <p:sp>
        <p:nvSpPr>
          <p:cNvPr id="13" name="TextBox 12"/>
          <p:cNvSpPr txBox="1"/>
          <p:nvPr/>
        </p:nvSpPr>
        <p:spPr>
          <a:xfrm>
            <a:off x="259190" y="5461263"/>
            <a:ext cx="2819400" cy="492443"/>
          </a:xfrm>
          <a:prstGeom prst="rect">
            <a:avLst/>
          </a:prstGeom>
          <a:noFill/>
        </p:spPr>
        <p:txBody>
          <a:bodyPr wrap="square" rtlCol="0">
            <a:spAutoFit/>
          </a:bodyPr>
          <a:lstStyle/>
          <a:p>
            <a:r>
              <a:rPr lang="en-US" sz="2600" dirty="0">
                <a:solidFill>
                  <a:srgbClr val="6600CC"/>
                </a:solidFill>
              </a:rPr>
              <a:t>potential (</a:t>
            </a:r>
            <a:r>
              <a:rPr lang="en-US" sz="2600" dirty="0" err="1">
                <a:solidFill>
                  <a:srgbClr val="6600CC"/>
                </a:solidFill>
              </a:rPr>
              <a:t>adj</a:t>
            </a:r>
            <a:r>
              <a:rPr lang="en-US" sz="2600" dirty="0" smtClean="0">
                <a:solidFill>
                  <a:srgbClr val="6600CC"/>
                </a:solidFill>
              </a:rPr>
              <a:t>)</a:t>
            </a:r>
            <a:endParaRPr lang="en-US" sz="2600" dirty="0">
              <a:solidFill>
                <a:srgbClr val="6600CC"/>
              </a:solidFill>
            </a:endParaRPr>
          </a:p>
        </p:txBody>
      </p:sp>
      <p:sp>
        <p:nvSpPr>
          <p:cNvPr id="14" name="TextBox 13"/>
          <p:cNvSpPr txBox="1"/>
          <p:nvPr/>
        </p:nvSpPr>
        <p:spPr>
          <a:xfrm>
            <a:off x="297290" y="6061030"/>
            <a:ext cx="2590800" cy="492443"/>
          </a:xfrm>
          <a:prstGeom prst="rect">
            <a:avLst/>
          </a:prstGeom>
          <a:noFill/>
        </p:spPr>
        <p:txBody>
          <a:bodyPr wrap="square" rtlCol="0">
            <a:spAutoFit/>
          </a:bodyPr>
          <a:lstStyle/>
          <a:p>
            <a:r>
              <a:rPr lang="en-US" sz="2600" dirty="0">
                <a:solidFill>
                  <a:srgbClr val="6600CC"/>
                </a:solidFill>
              </a:rPr>
              <a:t>limited (</a:t>
            </a:r>
            <a:r>
              <a:rPr lang="en-US" sz="2600" dirty="0" err="1">
                <a:solidFill>
                  <a:srgbClr val="6600CC"/>
                </a:solidFill>
              </a:rPr>
              <a:t>adj</a:t>
            </a:r>
            <a:r>
              <a:rPr lang="en-US" sz="2600" dirty="0" smtClean="0">
                <a:solidFill>
                  <a:srgbClr val="6600CC"/>
                </a:solidFill>
              </a:rPr>
              <a:t>)</a:t>
            </a:r>
            <a:endParaRPr lang="en-US" sz="2600" dirty="0">
              <a:solidFill>
                <a:srgbClr val="66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childTnLst>
                                    <p:set>
                                      <p:cBhvr>
                                        <p:cTn id="11" dur="1" fill="hold">
                                          <p:stCondLst>
                                            <p:cond delay="0"/>
                                          </p:stCondLst>
                                        </p:cTn>
                                        <p:tgtEl>
                                          <p:spTgt spid="63490"/>
                                        </p:tgtEl>
                                        <p:attrNameLst>
                                          <p:attrName>style.visibility</p:attrName>
                                        </p:attrNameLst>
                                      </p:cBhvr>
                                      <p:to>
                                        <p:strVal val="visible"/>
                                      </p:to>
                                    </p:set>
                                    <p:animEffect transition="in" filter="fade">
                                      <p:cBhvr>
                                        <p:cTn id="12" dur="2000"/>
                                        <p:tgtEl>
                                          <p:spTgt spid="63490"/>
                                        </p:tgtEl>
                                      </p:cBhvr>
                                    </p:animEffect>
                                    <p:anim calcmode="lin" valueType="num">
                                      <p:cBhvr>
                                        <p:cTn id="13" dur="2000" fill="hold"/>
                                        <p:tgtEl>
                                          <p:spTgt spid="63490"/>
                                        </p:tgtEl>
                                        <p:attrNameLst>
                                          <p:attrName>ppt_w</p:attrName>
                                        </p:attrNameLst>
                                      </p:cBhvr>
                                      <p:tavLst>
                                        <p:tav tm="0" fmla="#ppt_w*sin(2.5*pi*$)">
                                          <p:val>
                                            <p:fltVal val="0"/>
                                          </p:val>
                                        </p:tav>
                                        <p:tav tm="100000">
                                          <p:val>
                                            <p:fltVal val="1"/>
                                          </p:val>
                                        </p:tav>
                                      </p:tavLst>
                                    </p:anim>
                                    <p:anim calcmode="lin" valueType="num">
                                      <p:cBhvr>
                                        <p:cTn id="14" dur="2000" fill="hold"/>
                                        <p:tgtEl>
                                          <p:spTgt spid="63490"/>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63493">
                                            <p:txEl>
                                              <p:pRg st="0" end="0"/>
                                            </p:txEl>
                                          </p:spTgt>
                                        </p:tgtEl>
                                        <p:attrNameLst>
                                          <p:attrName>style.visibility</p:attrName>
                                        </p:attrNameLst>
                                      </p:cBhvr>
                                      <p:to>
                                        <p:strVal val="visible"/>
                                      </p:to>
                                    </p:set>
                                    <p:animEffect transition="in" filter="blinds(horizontal)">
                                      <p:cBhvr>
                                        <p:cTn id="24" dur="500"/>
                                        <p:tgtEl>
                                          <p:spTgt spid="63493">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 presetClass="entr" presetSubtype="10" fill="hold" nodeType="clickEffect">
                                  <p:stCondLst>
                                    <p:cond delay="0"/>
                                  </p:stCondLst>
                                  <p:childTnLst>
                                    <p:set>
                                      <p:cBhvr>
                                        <p:cTn id="33" dur="1" fill="hold">
                                          <p:stCondLst>
                                            <p:cond delay="0"/>
                                          </p:stCondLst>
                                        </p:cTn>
                                        <p:tgtEl>
                                          <p:spTgt spid="63494">
                                            <p:txEl>
                                              <p:pRg st="0" end="0"/>
                                            </p:txEl>
                                          </p:spTgt>
                                        </p:tgtEl>
                                        <p:attrNameLst>
                                          <p:attrName>style.visibility</p:attrName>
                                        </p:attrNameLst>
                                      </p:cBhvr>
                                      <p:to>
                                        <p:strVal val="visible"/>
                                      </p:to>
                                    </p:set>
                                    <p:animEffect transition="in" filter="blinds(horizontal)">
                                      <p:cBhvr>
                                        <p:cTn id="34" dur="500"/>
                                        <p:tgtEl>
                                          <p:spTgt spid="63494">
                                            <p:txEl>
                                              <p:pRg st="0" end="0"/>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20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63495">
                                            <p:txEl>
                                              <p:pRg st="0" end="0"/>
                                            </p:txEl>
                                          </p:spTgt>
                                        </p:tgtEl>
                                        <p:attrNameLst>
                                          <p:attrName>style.visibility</p:attrName>
                                        </p:attrNameLst>
                                      </p:cBhvr>
                                      <p:to>
                                        <p:strVal val="visible"/>
                                      </p:to>
                                    </p:set>
                                    <p:animEffect transition="in" filter="blinds(horizontal)">
                                      <p:cBhvr>
                                        <p:cTn id="44" dur="500"/>
                                        <p:tgtEl>
                                          <p:spTgt spid="63495">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Effect transition="in" filter="circle(in)">
                                      <p:cBhvr>
                                        <p:cTn id="49" dur="2000"/>
                                        <p:tgtEl>
                                          <p:spTgt spid="9"/>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63496">
                                            <p:txEl>
                                              <p:pRg st="0" end="0"/>
                                            </p:txEl>
                                          </p:spTgt>
                                        </p:tgtEl>
                                        <p:attrNameLst>
                                          <p:attrName>style.visibility</p:attrName>
                                        </p:attrNameLst>
                                      </p:cBhvr>
                                      <p:to>
                                        <p:strVal val="visible"/>
                                      </p:to>
                                    </p:set>
                                    <p:animEffect transition="in" filter="blinds(horizontal)">
                                      <p:cBhvr>
                                        <p:cTn id="54" dur="500"/>
                                        <p:tgtEl>
                                          <p:spTgt spid="63496">
                                            <p:txEl>
                                              <p:pRg st="0" end="0"/>
                                            </p:txEl>
                                          </p:spTgt>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6" presetClass="entr" presetSubtype="16" fill="hold" grpId="0" nodeType="clickEffect">
                                  <p:stCondLst>
                                    <p:cond delay="0"/>
                                  </p:stCondLst>
                                  <p:childTnLst>
                                    <p:set>
                                      <p:cBhvr>
                                        <p:cTn id="58" dur="1" fill="hold">
                                          <p:stCondLst>
                                            <p:cond delay="0"/>
                                          </p:stCondLst>
                                        </p:cTn>
                                        <p:tgtEl>
                                          <p:spTgt spid="10"/>
                                        </p:tgtEl>
                                        <p:attrNameLst>
                                          <p:attrName>style.visibility</p:attrName>
                                        </p:attrNameLst>
                                      </p:cBhvr>
                                      <p:to>
                                        <p:strVal val="visible"/>
                                      </p:to>
                                    </p:set>
                                    <p:animEffect transition="in" filter="circle(in)">
                                      <p:cBhvr>
                                        <p:cTn id="59" dur="2000"/>
                                        <p:tgtEl>
                                          <p:spTgt spid="10"/>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16" fill="hold" grpId="0" nodeType="clickEffect">
                                  <p:stCondLst>
                                    <p:cond delay="0"/>
                                  </p:stCondLst>
                                  <p:childTnLst>
                                    <p:set>
                                      <p:cBhvr>
                                        <p:cTn id="63" dur="1" fill="hold">
                                          <p:stCondLst>
                                            <p:cond delay="0"/>
                                          </p:stCondLst>
                                        </p:cTn>
                                        <p:tgtEl>
                                          <p:spTgt spid="3"/>
                                        </p:tgtEl>
                                        <p:attrNameLst>
                                          <p:attrName>style.visibility</p:attrName>
                                        </p:attrNameLst>
                                      </p:cBhvr>
                                      <p:to>
                                        <p:strVal val="visible"/>
                                      </p:to>
                                    </p:set>
                                    <p:animEffect transition="in" filter="circle(in)">
                                      <p:cBhvr>
                                        <p:cTn id="64" dur="2000"/>
                                        <p:tgtEl>
                                          <p:spTgt spid="3"/>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circle(in)">
                                      <p:cBhvr>
                                        <p:cTn id="69" dur="2000"/>
                                        <p:tgtEl>
                                          <p:spTgt spid="11"/>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63497">
                                            <p:txEl>
                                              <p:pRg st="0" end="0"/>
                                            </p:txEl>
                                          </p:spTgt>
                                        </p:tgtEl>
                                        <p:attrNameLst>
                                          <p:attrName>style.visibility</p:attrName>
                                        </p:attrNameLst>
                                      </p:cBhvr>
                                      <p:to>
                                        <p:strVal val="visible"/>
                                      </p:to>
                                    </p:set>
                                    <p:animEffect transition="in" filter="blinds(horizontal)">
                                      <p:cBhvr>
                                        <p:cTn id="74" dur="500"/>
                                        <p:tgtEl>
                                          <p:spTgt spid="63497">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circle(in)">
                                      <p:cBhvr>
                                        <p:cTn id="79" dur="2000"/>
                                        <p:tgtEl>
                                          <p:spTgt spid="12"/>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4"/>
                                        </p:tgtEl>
                                        <p:attrNameLst>
                                          <p:attrName>style.visibility</p:attrName>
                                        </p:attrNameLst>
                                      </p:cBhvr>
                                      <p:to>
                                        <p:strVal val="visible"/>
                                      </p:to>
                                    </p:set>
                                    <p:animEffect transition="in" filter="circle(in)">
                                      <p:cBhvr>
                                        <p:cTn id="84" dur="2000"/>
                                        <p:tgtEl>
                                          <p:spTgt spid="4"/>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animEffect transition="in" filter="circle(in)">
                                      <p:cBhvr>
                                        <p:cTn id="89" dur="2000"/>
                                        <p:tgtEl>
                                          <p:spTgt spid="13"/>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4"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wipe(down)">
                                      <p:cBhvr>
                                        <p:cTn id="94" dur="500"/>
                                        <p:tgtEl>
                                          <p:spTgt spid="5"/>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6" presetClass="entr" presetSubtype="16"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circle(in)">
                                      <p:cBhvr>
                                        <p:cTn id="99" dur="2000"/>
                                        <p:tgtEl>
                                          <p:spTgt spid="14"/>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63498">
                                            <p:txEl>
                                              <p:pRg st="0" end="0"/>
                                            </p:txEl>
                                          </p:spTgt>
                                        </p:tgtEl>
                                        <p:attrNameLst>
                                          <p:attrName>style.visibility</p:attrName>
                                        </p:attrNameLst>
                                      </p:cBhvr>
                                      <p:to>
                                        <p:strVal val="visible"/>
                                      </p:to>
                                    </p:set>
                                    <p:animEffect transition="in" filter="blinds(horizontal)">
                                      <p:cBhvr>
                                        <p:cTn id="104" dur="500"/>
                                        <p:tgtEl>
                                          <p:spTgt spid="63498">
                                            <p:txEl>
                                              <p:pRg st="0" end="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nodeType="clickEffect">
                                  <p:stCondLst>
                                    <p:cond delay="0"/>
                                  </p:stCondLst>
                                  <p:childTnLst>
                                    <p:set>
                                      <p:cBhvr>
                                        <p:cTn id="108" dur="1" fill="hold">
                                          <p:stCondLst>
                                            <p:cond delay="0"/>
                                          </p:stCondLst>
                                        </p:cTn>
                                        <p:tgtEl>
                                          <p:spTgt spid="63499">
                                            <p:txEl>
                                              <p:pRg st="0" end="0"/>
                                            </p:txEl>
                                          </p:spTgt>
                                        </p:tgtEl>
                                        <p:attrNameLst>
                                          <p:attrName>style.visibility</p:attrName>
                                        </p:attrNameLst>
                                      </p:cBhvr>
                                      <p:to>
                                        <p:strVal val="visible"/>
                                      </p:to>
                                    </p:set>
                                    <p:animEffect transition="in" filter="blinds(horizontal)">
                                      <p:cBhvr>
                                        <p:cTn id="109" dur="500"/>
                                        <p:tgtEl>
                                          <p:spTgt spid="634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0" fill="hold" display="0">
                  <p:stCondLst>
                    <p:cond delay="indefinite"/>
                  </p:stCondLst>
                  <p:endCondLst>
                    <p:cond evt="onStopAudio" delay="0">
                      <p:tgtEl>
                        <p:sldTgt/>
                      </p:tgtEl>
                    </p:cond>
                  </p:endCondLst>
                </p:cTn>
                <p:tgtEl>
                  <p:spTgt spid="15"/>
                </p:tgtEl>
              </p:cMediaNode>
            </p:audio>
            <p:audio>
              <p:cMediaNode vol="80000">
                <p:cTn id="111" fill="hold" display="0">
                  <p:stCondLst>
                    <p:cond delay="indefinite"/>
                  </p:stCondLst>
                  <p:endCondLst>
                    <p:cond evt="onStopAudio" delay="0">
                      <p:tgtEl>
                        <p:sldTgt/>
                      </p:tgtEl>
                    </p:cond>
                  </p:endCondLst>
                </p:cTn>
                <p:tgtEl>
                  <p:spTgt spid="16"/>
                </p:tgtEl>
              </p:cMediaNode>
            </p:audio>
            <p:audio>
              <p:cMediaNode vol="80000">
                <p:cTn id="112" fill="hold" display="0">
                  <p:stCondLst>
                    <p:cond delay="indefinite"/>
                  </p:stCondLst>
                  <p:endCondLst>
                    <p:cond evt="onStopAudio" delay="0">
                      <p:tgtEl>
                        <p:sldTgt/>
                      </p:tgtEl>
                    </p:cond>
                  </p:endCondLst>
                </p:cTn>
                <p:tgtEl>
                  <p:spTgt spid="17"/>
                </p:tgtEl>
              </p:cMediaNode>
            </p:audio>
            <p:audio>
              <p:cMediaNode vol="80000">
                <p:cTn id="113" fill="hold" display="0">
                  <p:stCondLst>
                    <p:cond delay="indefinite"/>
                  </p:stCondLst>
                  <p:endCondLst>
                    <p:cond evt="onStopAudio" delay="0">
                      <p:tgtEl>
                        <p:sldTgt/>
                      </p:tgtEl>
                    </p:cond>
                  </p:endCondLst>
                </p:cTn>
                <p:tgtEl>
                  <p:spTgt spid="18"/>
                </p:tgtEl>
              </p:cMediaNode>
            </p:audio>
            <p:audio>
              <p:cMediaNode vol="80000">
                <p:cTn id="114" fill="hold" display="0">
                  <p:stCondLst>
                    <p:cond delay="indefinite"/>
                  </p:stCondLst>
                  <p:endCondLst>
                    <p:cond evt="onStopAudio" delay="0">
                      <p:tgtEl>
                        <p:sldTgt/>
                      </p:tgtEl>
                    </p:cond>
                  </p:endCondLst>
                </p:cTn>
                <p:tgtEl>
                  <p:spTgt spid="19"/>
                </p:tgtEl>
              </p:cMediaNode>
            </p:audio>
            <p:audio>
              <p:cMediaNode vol="80000">
                <p:cTn id="115" fill="hold" display="0">
                  <p:stCondLst>
                    <p:cond delay="indefinite"/>
                  </p:stCondLst>
                  <p:endCondLst>
                    <p:cond evt="onStopAudio" delay="0">
                      <p:tgtEl>
                        <p:sldTgt/>
                      </p:tgtEl>
                    </p:cond>
                  </p:endCondLst>
                </p:cTn>
                <p:tgtEl>
                  <p:spTgt spid="20"/>
                </p:tgtEl>
              </p:cMediaNode>
            </p:audio>
            <p:audio>
              <p:cMediaNode vol="80000">
                <p:cTn id="116" fill="hold" display="0">
                  <p:stCondLst>
                    <p:cond delay="indefinite"/>
                  </p:stCondLst>
                  <p:endCondLst>
                    <p:cond evt="onStopAudio" delay="0">
                      <p:tgtEl>
                        <p:sldTgt/>
                      </p:tgtEl>
                    </p:cond>
                  </p:endCondLst>
                </p:cTn>
                <p:tgtEl>
                  <p:spTgt spid="21"/>
                </p:tgtEl>
              </p:cMediaNode>
            </p:audio>
            <p:audio>
              <p:cMediaNode vol="80000">
                <p:cTn id="117" fill="hold" display="0">
                  <p:stCondLst>
                    <p:cond delay="indefinite"/>
                  </p:stCondLst>
                  <p:endCondLst>
                    <p:cond evt="onStopAudio" delay="0">
                      <p:tgtEl>
                        <p:sldTgt/>
                      </p:tgtEl>
                    </p:cond>
                  </p:endCondLst>
                </p:cTn>
                <p:tgtEl>
                  <p:spTgt spid="22"/>
                </p:tgtEl>
              </p:cMediaNode>
            </p:audio>
            <p:audio>
              <p:cMediaNode vol="80000">
                <p:cTn id="118" fill="hold" display="0">
                  <p:stCondLst>
                    <p:cond delay="indefinite"/>
                  </p:stCondLst>
                  <p:endCondLst>
                    <p:cond evt="onStopAudio" delay="0">
                      <p:tgtEl>
                        <p:sldTgt/>
                      </p:tgtEl>
                    </p:cond>
                  </p:endCondLst>
                </p:cTn>
                <p:tgtEl>
                  <p:spTgt spid="23"/>
                </p:tgtEl>
              </p:cMediaNode>
            </p:audio>
          </p:childTnLst>
        </p:cTn>
      </p:par>
    </p:tnLst>
    <p:bldLst>
      <p:bldP spid="63490" grpId="0"/>
      <p:bldP spid="2" grpId="0" animBg="1"/>
      <p:bldP spid="3" grpId="0"/>
      <p:bldP spid="4" grpId="0"/>
      <p:bldP spid="5" grpId="0"/>
      <p:bldP spid="6" grpId="0"/>
      <p:bldP spid="7" grpId="0"/>
      <p:bldP spid="8" grpId="0"/>
      <p:bldP spid="9" grpId="0"/>
      <p:bldP spid="10" grpId="0"/>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63415"/>
            <a:ext cx="8305800" cy="5592763"/>
          </a:xfrm>
        </p:spPr>
        <p:txBody>
          <a:bodyPr/>
          <a:lstStyle/>
          <a:p>
            <a:pPr marL="0" indent="0">
              <a:buNone/>
            </a:pPr>
            <a:endParaRPr lang="en-US" sz="2600" dirty="0" smtClean="0">
              <a:solidFill>
                <a:schemeClr val="accent2"/>
              </a:solidFill>
            </a:endParaRPr>
          </a:p>
          <a:p>
            <a:pPr marL="0" indent="0">
              <a:lnSpc>
                <a:spcPct val="150000"/>
              </a:lnSpc>
              <a:buNone/>
            </a:pPr>
            <a:endParaRPr lang="en-US" sz="2600" dirty="0" smtClean="0">
              <a:solidFill>
                <a:schemeClr val="accent2"/>
              </a:solidFill>
            </a:endParaRPr>
          </a:p>
          <a:p>
            <a:pPr marL="0" indent="0">
              <a:lnSpc>
                <a:spcPct val="150000"/>
              </a:lnSpc>
              <a:buNone/>
            </a:pPr>
            <a:endParaRPr lang="vi-VN" sz="2600" dirty="0">
              <a:solidFill>
                <a:schemeClr val="accent2"/>
              </a:solidFill>
            </a:endParaRPr>
          </a:p>
        </p:txBody>
      </p:sp>
      <p:sp>
        <p:nvSpPr>
          <p:cNvPr id="5" name="TextBox 4"/>
          <p:cNvSpPr txBox="1"/>
          <p:nvPr/>
        </p:nvSpPr>
        <p:spPr>
          <a:xfrm>
            <a:off x="3962400" y="363415"/>
            <a:ext cx="3962400" cy="461665"/>
          </a:xfrm>
          <a:prstGeom prst="rect">
            <a:avLst/>
          </a:prstGeom>
          <a:noFill/>
        </p:spPr>
        <p:txBody>
          <a:bodyPr wrap="square" rtlCol="0">
            <a:spAutoFit/>
          </a:bodyPr>
          <a:lstStyle/>
          <a:p>
            <a:r>
              <a:rPr lang="en-US" sz="2400" b="1" dirty="0" err="1">
                <a:latin typeface="+mn-lt"/>
              </a:rPr>
              <a:t>n</a:t>
            </a:r>
            <a:r>
              <a:rPr lang="en-US" sz="2400" b="1" dirty="0" err="1" smtClean="0">
                <a:latin typeface="+mn-lt"/>
              </a:rPr>
              <a:t>ăng</a:t>
            </a:r>
            <a:r>
              <a:rPr lang="en-US" sz="2400" b="1" dirty="0" smtClean="0">
                <a:latin typeface="+mn-lt"/>
              </a:rPr>
              <a:t> </a:t>
            </a:r>
            <a:r>
              <a:rPr lang="en-US" sz="2400" b="1" dirty="0" err="1" smtClean="0">
                <a:latin typeface="+mn-lt"/>
              </a:rPr>
              <a:t>lượng</a:t>
            </a:r>
            <a:r>
              <a:rPr lang="en-US" sz="2400" b="1" dirty="0" smtClean="0">
                <a:latin typeface="+mn-lt"/>
              </a:rPr>
              <a:t> </a:t>
            </a:r>
            <a:r>
              <a:rPr lang="en-US" sz="2400" b="1" dirty="0" err="1" smtClean="0">
                <a:latin typeface="+mn-lt"/>
              </a:rPr>
              <a:t>hạt</a:t>
            </a:r>
            <a:r>
              <a:rPr lang="en-US" sz="2400" b="1" dirty="0" smtClean="0">
                <a:latin typeface="+mn-lt"/>
              </a:rPr>
              <a:t> </a:t>
            </a:r>
            <a:r>
              <a:rPr lang="en-US" sz="2400" b="1" dirty="0" err="1" smtClean="0">
                <a:latin typeface="+mn-lt"/>
              </a:rPr>
              <a:t>nhân</a:t>
            </a:r>
            <a:endParaRPr lang="vi-VN" sz="2400" b="1" dirty="0">
              <a:latin typeface="+mn-lt"/>
            </a:endParaRPr>
          </a:p>
        </p:txBody>
      </p:sp>
      <p:sp>
        <p:nvSpPr>
          <p:cNvPr id="6" name="TextBox 5"/>
          <p:cNvSpPr txBox="1"/>
          <p:nvPr/>
        </p:nvSpPr>
        <p:spPr>
          <a:xfrm>
            <a:off x="3575538" y="990600"/>
            <a:ext cx="4953000" cy="461665"/>
          </a:xfrm>
          <a:prstGeom prst="rect">
            <a:avLst/>
          </a:prstGeom>
          <a:noFill/>
        </p:spPr>
        <p:txBody>
          <a:bodyPr wrap="square" rtlCol="0">
            <a:spAutoFit/>
          </a:bodyPr>
          <a:lstStyle/>
          <a:p>
            <a:r>
              <a:rPr lang="en-US" sz="2400" b="1" dirty="0" err="1">
                <a:latin typeface="+mn-lt"/>
              </a:rPr>
              <a:t>t</a:t>
            </a:r>
            <a:r>
              <a:rPr lang="en-US" sz="2400" b="1" dirty="0" err="1" smtClean="0">
                <a:latin typeface="+mn-lt"/>
              </a:rPr>
              <a:t>ấm</a:t>
            </a:r>
            <a:r>
              <a:rPr lang="en-US" sz="2400" b="1" dirty="0" smtClean="0">
                <a:latin typeface="+mn-lt"/>
              </a:rPr>
              <a:t> pin </a:t>
            </a:r>
            <a:r>
              <a:rPr lang="en-US" sz="2400" b="1" dirty="0" err="1" smtClean="0">
                <a:latin typeface="+mn-lt"/>
              </a:rPr>
              <a:t>năng</a:t>
            </a:r>
            <a:r>
              <a:rPr lang="en-US" sz="2400" b="1" dirty="0" smtClean="0">
                <a:latin typeface="+mn-lt"/>
              </a:rPr>
              <a:t> </a:t>
            </a:r>
            <a:r>
              <a:rPr lang="en-US" sz="2400" b="1" dirty="0" err="1" smtClean="0">
                <a:latin typeface="+mn-lt"/>
              </a:rPr>
              <a:t>lượng</a:t>
            </a:r>
            <a:r>
              <a:rPr lang="en-US" sz="2400" b="1" dirty="0" smtClean="0">
                <a:latin typeface="+mn-lt"/>
              </a:rPr>
              <a:t> </a:t>
            </a:r>
            <a:r>
              <a:rPr lang="en-US" sz="2400" b="1" dirty="0" err="1" smtClean="0">
                <a:latin typeface="+mn-lt"/>
              </a:rPr>
              <a:t>mặt</a:t>
            </a:r>
            <a:r>
              <a:rPr lang="en-US" sz="2400" b="1" dirty="0" smtClean="0">
                <a:latin typeface="+mn-lt"/>
              </a:rPr>
              <a:t> </a:t>
            </a:r>
            <a:r>
              <a:rPr lang="en-US" sz="2400" b="1" dirty="0" err="1" smtClean="0">
                <a:latin typeface="+mn-lt"/>
              </a:rPr>
              <a:t>trời</a:t>
            </a:r>
            <a:endParaRPr lang="vi-VN" sz="2400" b="1" dirty="0">
              <a:latin typeface="+mn-lt"/>
            </a:endParaRPr>
          </a:p>
        </p:txBody>
      </p:sp>
      <p:sp>
        <p:nvSpPr>
          <p:cNvPr id="7" name="TextBox 6"/>
          <p:cNvSpPr txBox="1"/>
          <p:nvPr/>
        </p:nvSpPr>
        <p:spPr>
          <a:xfrm>
            <a:off x="3581400" y="1629935"/>
            <a:ext cx="3200400" cy="461665"/>
          </a:xfrm>
          <a:prstGeom prst="rect">
            <a:avLst/>
          </a:prstGeom>
          <a:noFill/>
        </p:spPr>
        <p:txBody>
          <a:bodyPr wrap="square" rtlCol="0">
            <a:spAutoFit/>
          </a:bodyPr>
          <a:lstStyle/>
          <a:p>
            <a:r>
              <a:rPr lang="en-US" sz="2400" b="1" dirty="0" err="1"/>
              <a:t>d</a:t>
            </a:r>
            <a:r>
              <a:rPr lang="en-US" sz="2400" b="1" dirty="0" err="1" smtClean="0"/>
              <a:t>ồi</a:t>
            </a:r>
            <a:r>
              <a:rPr lang="en-US" sz="2400" b="1" dirty="0" smtClean="0"/>
              <a:t> </a:t>
            </a:r>
            <a:r>
              <a:rPr lang="en-US" sz="2400" b="1" dirty="0" err="1" smtClean="0"/>
              <a:t>dào</a:t>
            </a:r>
            <a:endParaRPr lang="vi-VN" sz="2400" b="1" dirty="0"/>
          </a:p>
        </p:txBody>
      </p:sp>
      <p:sp>
        <p:nvSpPr>
          <p:cNvPr id="8" name="TextBox 7">
            <a:hlinkClick r:id="rId2" action="ppaction://hlinksldjump"/>
          </p:cNvPr>
          <p:cNvSpPr txBox="1"/>
          <p:nvPr/>
        </p:nvSpPr>
        <p:spPr>
          <a:xfrm>
            <a:off x="392723" y="332637"/>
            <a:ext cx="2819400" cy="492443"/>
          </a:xfrm>
          <a:prstGeom prst="rect">
            <a:avLst/>
          </a:prstGeom>
          <a:noFill/>
        </p:spPr>
        <p:txBody>
          <a:bodyPr wrap="square" rtlCol="0">
            <a:spAutoFit/>
          </a:bodyPr>
          <a:lstStyle/>
          <a:p>
            <a:r>
              <a:rPr lang="en-US" sz="2600" dirty="0">
                <a:solidFill>
                  <a:schemeClr val="accent2"/>
                </a:solidFill>
              </a:rPr>
              <a:t>nuclear </a:t>
            </a:r>
            <a:r>
              <a:rPr lang="en-US" sz="2600" dirty="0">
                <a:solidFill>
                  <a:srgbClr val="6600CC"/>
                </a:solidFill>
              </a:rPr>
              <a:t>energy</a:t>
            </a:r>
            <a:r>
              <a:rPr lang="en-US" sz="2600" dirty="0">
                <a:solidFill>
                  <a:schemeClr val="accent2"/>
                </a:solidFill>
              </a:rPr>
              <a:t>:</a:t>
            </a:r>
            <a:endParaRPr lang="vi-VN" sz="2600" dirty="0"/>
          </a:p>
        </p:txBody>
      </p:sp>
      <p:sp>
        <p:nvSpPr>
          <p:cNvPr id="9" name="TextBox 8">
            <a:hlinkClick r:id="rId3" action="ppaction://hlinksldjump"/>
          </p:cNvPr>
          <p:cNvSpPr txBox="1"/>
          <p:nvPr/>
        </p:nvSpPr>
        <p:spPr>
          <a:xfrm>
            <a:off x="381000" y="959822"/>
            <a:ext cx="2362200" cy="492443"/>
          </a:xfrm>
          <a:prstGeom prst="rect">
            <a:avLst/>
          </a:prstGeom>
          <a:noFill/>
        </p:spPr>
        <p:txBody>
          <a:bodyPr wrap="square" rtlCol="0">
            <a:spAutoFit/>
          </a:bodyPr>
          <a:lstStyle/>
          <a:p>
            <a:r>
              <a:rPr lang="en-US" sz="2600" dirty="0">
                <a:solidFill>
                  <a:schemeClr val="accent2"/>
                </a:solidFill>
              </a:rPr>
              <a:t>solar panel :</a:t>
            </a:r>
            <a:endParaRPr lang="vi-VN" sz="2600" dirty="0"/>
          </a:p>
        </p:txBody>
      </p:sp>
      <p:sp>
        <p:nvSpPr>
          <p:cNvPr id="10" name="TextBox 9">
            <a:hlinkClick r:id="rId4" action="ppaction://hlinksldjump"/>
          </p:cNvPr>
          <p:cNvSpPr txBox="1"/>
          <p:nvPr/>
        </p:nvSpPr>
        <p:spPr>
          <a:xfrm>
            <a:off x="392723" y="1629935"/>
            <a:ext cx="2743200" cy="492443"/>
          </a:xfrm>
          <a:prstGeom prst="rect">
            <a:avLst/>
          </a:prstGeom>
          <a:noFill/>
        </p:spPr>
        <p:txBody>
          <a:bodyPr wrap="square" rtlCol="0">
            <a:spAutoFit/>
          </a:bodyPr>
          <a:lstStyle/>
          <a:p>
            <a:r>
              <a:rPr lang="en-US" sz="2600" dirty="0">
                <a:solidFill>
                  <a:schemeClr val="accent2"/>
                </a:solidFill>
              </a:rPr>
              <a:t>plentiful  (</a:t>
            </a:r>
            <a:r>
              <a:rPr lang="en-US" sz="2600" dirty="0" err="1">
                <a:solidFill>
                  <a:schemeClr val="accent2"/>
                </a:solidFill>
              </a:rPr>
              <a:t>adj</a:t>
            </a:r>
            <a:r>
              <a:rPr lang="en-US" sz="2600" dirty="0" smtClean="0">
                <a:solidFill>
                  <a:schemeClr val="accent2"/>
                </a:solidFill>
              </a:rPr>
              <a:t>)</a:t>
            </a:r>
            <a:endParaRPr lang="vi-VN" sz="2600" dirty="0">
              <a:solidFill>
                <a:schemeClr val="accent2"/>
              </a:solidFill>
            </a:endParaRPr>
          </a:p>
        </p:txBody>
      </p:sp>
    </p:spTree>
    <p:extLst>
      <p:ext uri="{BB962C8B-B14F-4D97-AF65-F5344CB8AC3E}">
        <p14:creationId xmlns:p14="http://schemas.microsoft.com/office/powerpoint/2010/main" val="20624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circle(in)">
                                      <p:cBhvr>
                                        <p:cTn id="22" dur="2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ircle(in)">
                                      <p:cBhvr>
                                        <p:cTn id="27" dur="2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circle(in)">
                                      <p:cBhvr>
                                        <p:cTn id="32"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1864</TotalTime>
  <Words>1060</Words>
  <Application>Microsoft Office PowerPoint</Application>
  <PresentationFormat>On-screen Show (4:3)</PresentationFormat>
  <Paragraphs>135</Paragraphs>
  <Slides>25</Slides>
  <Notes>7</Notes>
  <HiddenSlides>0</HiddenSlides>
  <MMClips>16</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Comic Sans MS</vt:lpstr>
      <vt:lpstr>Arial</vt:lpstr>
      <vt:lpstr>.VnArial</vt:lpstr>
      <vt:lpstr>Arial Black</vt:lpstr>
      <vt:lpstr>Tahoma</vt:lpstr>
      <vt:lpstr>VNI-Helve</vt:lpstr>
      <vt:lpstr>Times New Roman</vt:lpstr>
      <vt:lpstr>.VnArabia</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Task 3: Answer the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server</dc:creator>
  <cp:lastModifiedBy>nguyen hong tham</cp:lastModifiedBy>
  <cp:revision>107</cp:revision>
  <dcterms:created xsi:type="dcterms:W3CDTF">2008-02-01T02:28:39Z</dcterms:created>
  <dcterms:modified xsi:type="dcterms:W3CDTF">2020-04-25T16:45:53Z</dcterms:modified>
</cp:coreProperties>
</file>